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embedTrueTypeFonts="1" saveSubsetFonts="1" autoCompressPictures="0">
  <p:sldMasterIdLst>
    <p:sldMasterId id="2147483661" r:id="rId1"/>
  </p:sldMasterIdLst>
  <p:notesMasterIdLst>
    <p:notesMasterId r:id="rId12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9144000" cy="6858000" type="screen4x3"/>
  <p:notesSz cx="6858000" cy="9144000"/>
  <p:embeddedFontLst>
    <p:embeddedFont>
      <p:font typeface="Cambria" panose="02040503050406030204" pitchFamily="18" charset="0"/>
      <p:regular r:id="rId13"/>
      <p:bold r:id="rId14"/>
      <p:italic r:id="rId15"/>
      <p:boldItalic r:id="rId16"/>
    </p:embeddedFont>
    <p:embeddedFont>
      <p:font typeface="Cabin" panose="020B0604020202020204" charset="0"/>
      <p:regular r:id="rId17"/>
      <p:bold r:id="rId18"/>
      <p:italic r:id="rId19"/>
      <p:boldItalic r:id="rId20"/>
    </p:embeddedFont>
    <p:embeddedFont>
      <p:font typeface="Merriweather Sans" panose="020B0604020202020204" charset="0"/>
      <p:italic r:id="rId21"/>
      <p:boldItalic r:id="rId22"/>
    </p:embeddedFont>
    <p:embeddedFont>
      <p:font typeface="Calibri" panose="020F0502020204030204" pitchFamily="34" charset="0"/>
      <p:regular r:id="rId23"/>
      <p:bold r:id="rId24"/>
      <p:italic r:id="rId25"/>
      <p:boldItalic r:id="rId26"/>
    </p:embeddedFont>
    <p:embeddedFont>
      <p:font typeface="Geo" panose="020B0604020202020204"/>
      <p:regular r:id="rId27"/>
      <p:italic r:id="rId28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91" autoAdjust="0"/>
    <p:restoredTop sz="94653" autoAdjust="0"/>
  </p:normalViewPr>
  <p:slideViewPr>
    <p:cSldViewPr snapToGrid="0" showGuides="1">
      <p:cViewPr varScale="1">
        <p:scale>
          <a:sx n="91" d="100"/>
          <a:sy n="91" d="100"/>
        </p:scale>
        <p:origin x="-288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1.fntdata"/><Relationship Id="rId18" Type="http://schemas.openxmlformats.org/officeDocument/2006/relationships/font" Target="fonts/font6.fntdata"/><Relationship Id="rId26" Type="http://schemas.openxmlformats.org/officeDocument/2006/relationships/font" Target="fonts/font14.fntdata"/><Relationship Id="rId3" Type="http://schemas.openxmlformats.org/officeDocument/2006/relationships/slide" Target="slides/slide2.xml"/><Relationship Id="rId21" Type="http://schemas.openxmlformats.org/officeDocument/2006/relationships/font" Target="fonts/font9.fntdata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font" Target="fonts/font5.fntdata"/><Relationship Id="rId25" Type="http://schemas.openxmlformats.org/officeDocument/2006/relationships/font" Target="fonts/font13.fntdata"/><Relationship Id="rId2" Type="http://schemas.openxmlformats.org/officeDocument/2006/relationships/slide" Target="slides/slide1.xml"/><Relationship Id="rId16" Type="http://schemas.openxmlformats.org/officeDocument/2006/relationships/font" Target="fonts/font4.fntdata"/><Relationship Id="rId20" Type="http://schemas.openxmlformats.org/officeDocument/2006/relationships/font" Target="fonts/font8.fntdata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12.fntdata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font" Target="fonts/font3.fntdata"/><Relationship Id="rId23" Type="http://schemas.openxmlformats.org/officeDocument/2006/relationships/font" Target="fonts/font11.fntdata"/><Relationship Id="rId28" Type="http://schemas.openxmlformats.org/officeDocument/2006/relationships/font" Target="fonts/font16.fntdata"/><Relationship Id="rId10" Type="http://schemas.openxmlformats.org/officeDocument/2006/relationships/slide" Target="slides/slide9.xml"/><Relationship Id="rId19" Type="http://schemas.openxmlformats.org/officeDocument/2006/relationships/font" Target="fonts/font7.fntdata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2.fntdata"/><Relationship Id="rId22" Type="http://schemas.openxmlformats.org/officeDocument/2006/relationships/font" Target="fonts/font10.fntdata"/><Relationship Id="rId27" Type="http://schemas.openxmlformats.org/officeDocument/2006/relationships/font" Target="fonts/font15.fntdata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</p:sp>
      <p:sp>
        <p:nvSpPr>
          <p:cNvPr id="4" name="Shape 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554700705"/>
      </p:ext>
    </p:extLst>
  </p:cSld>
  <p:clrMap bg1="lt1" tx1="dk1" bg2="dk2" tx2="lt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Shape 9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  <p:sp>
        <p:nvSpPr>
          <p:cNvPr id="98" name="Shape 98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11276990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Shape 182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3" name="Shape 18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28307711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Shape 104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</p:sp>
      <p:sp>
        <p:nvSpPr>
          <p:cNvPr id="105" name="Shape 10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9688" marR="0" lvl="0" indent="-1587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1200" b="0" i="0" u="none" strike="noStrike" cap="none">
                <a:solidFill>
                  <a:srgbClr val="000000"/>
                </a:solidFill>
                <a:latin typeface="Merriweather Sans"/>
                <a:ea typeface="Merriweather Sans"/>
                <a:cs typeface="Merriweather Sans"/>
                <a:sym typeface="Merriweather Sans"/>
              </a:rPr>
              <a:t>Instructor: Make sure each student is able to get to </a:t>
            </a:r>
            <a:r>
              <a:rPr lang="en-US" sz="1200">
                <a:latin typeface="Merriweather Sans"/>
                <a:ea typeface="Merriweather Sans"/>
                <a:cs typeface="Merriweather Sans"/>
                <a:sym typeface="Merriweather Sans"/>
              </a:rPr>
              <a:t>Chrome </a:t>
            </a:r>
            <a:r>
              <a:rPr lang="en-US" sz="1200" b="0" i="0" u="none" strike="noStrike" cap="none">
                <a:solidFill>
                  <a:srgbClr val="000000"/>
                </a:solidFill>
                <a:latin typeface="Merriweather Sans"/>
                <a:ea typeface="Merriweather Sans"/>
                <a:cs typeface="Merriweather Sans"/>
                <a:sym typeface="Merriweather Sans"/>
              </a:rPr>
              <a:t>and find this button. </a:t>
            </a:r>
            <a:r>
              <a:rPr lang="en-US" sz="1200">
                <a:latin typeface="Merriweather Sans"/>
                <a:ea typeface="Merriweather Sans"/>
                <a:cs typeface="Merriweather Sans"/>
                <a:sym typeface="Merriweather Sans"/>
              </a:rPr>
              <a:t>Be sure they know NOT to add www before the word “accounts”.</a:t>
            </a: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endParaRPr sz="1200" b="0" i="0" u="none" strike="noStrike" cap="none">
              <a:solidFill>
                <a:schemeClr val="dk1"/>
              </a:solidFill>
              <a:latin typeface="Cabin"/>
              <a:ea typeface="Cabin"/>
              <a:cs typeface="Cabin"/>
              <a:sym typeface="Cabin"/>
            </a:endParaRPr>
          </a:p>
        </p:txBody>
      </p:sp>
    </p:spTree>
    <p:extLst>
      <p:ext uri="{BB962C8B-B14F-4D97-AF65-F5344CB8AC3E}">
        <p14:creationId xmlns:p14="http://schemas.microsoft.com/office/powerpoint/2010/main" val="46574936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Shape 11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16" name="Shape 116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29792749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Shape 124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5" name="Shape 12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7850521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Shape 13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-US"/>
              <a:t>Instructor: Be sure to have students complete all these steps before you move to the next slide. If some are having trouble, have them help each other.</a:t>
            </a:r>
          </a:p>
        </p:txBody>
      </p:sp>
      <p:sp>
        <p:nvSpPr>
          <p:cNvPr id="137" name="Shape 137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72878419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Shape 14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-US"/>
              <a:t>Instructor: Be sure all students advance to the Next step and have clicked Continue</a:t>
            </a:r>
          </a:p>
        </p:txBody>
      </p:sp>
      <p:sp>
        <p:nvSpPr>
          <p:cNvPr id="144" name="Shape 144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76948285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Shape 15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54" name="Shape 154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19937370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Shape 16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64" name="Shape 164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08675543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Shape 17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75" name="Shape 175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6970599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hape 14"/>
          <p:cNvSpPr txBox="1">
            <a:spLocks noGrp="1"/>
          </p:cNvSpPr>
          <p:nvPr>
            <p:ph type="dt" idx="10"/>
          </p:nvPr>
        </p:nvSpPr>
        <p:spPr>
          <a:xfrm rot="-5400000">
            <a:off x="7551350" y="1645919"/>
            <a:ext cx="2438399" cy="36575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chemeClr val="lt2"/>
                </a:solidFill>
                <a:latin typeface="Cabin"/>
                <a:ea typeface="Cabin"/>
                <a:cs typeface="Cabin"/>
                <a:sym typeface="Cabin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None/>
              <a:defRPr sz="3200" b="0" i="0" u="none" strike="noStrike" cap="none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None/>
              <a:defRPr sz="3200" b="0" i="0" u="none" strike="noStrike" cap="none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None/>
              <a:defRPr sz="3200" b="0" i="0" u="none" strike="noStrike" cap="none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None/>
              <a:defRPr sz="3200" b="0" i="0" u="none" strike="noStrike" cap="none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3200" b="0" i="0" u="none" strike="noStrike" cap="none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3200" b="0" i="0" u="none" strike="noStrike" cap="none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3200" b="0" i="0" u="none" strike="noStrike" cap="none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3200" b="0" i="0" u="none" strike="noStrike" cap="none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defRPr>
            </a:lvl9pPr>
          </a:lstStyle>
          <a:p>
            <a:endParaRPr/>
          </a:p>
        </p:txBody>
      </p:sp>
      <p:sp>
        <p:nvSpPr>
          <p:cNvPr id="15" name="Shape 15"/>
          <p:cNvSpPr txBox="1">
            <a:spLocks noGrp="1"/>
          </p:cNvSpPr>
          <p:nvPr>
            <p:ph type="ftr" idx="11"/>
          </p:nvPr>
        </p:nvSpPr>
        <p:spPr>
          <a:xfrm rot="-5400000">
            <a:off x="7586909" y="4048759"/>
            <a:ext cx="2367281" cy="36575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r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chemeClr val="lt2"/>
                </a:solidFill>
                <a:latin typeface="Cabin"/>
                <a:ea typeface="Cabin"/>
                <a:cs typeface="Cabin"/>
                <a:sym typeface="Cabin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None/>
              <a:defRPr sz="3200" b="0" i="0" u="none" strike="noStrike" cap="none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None/>
              <a:defRPr sz="3200" b="0" i="0" u="none" strike="noStrike" cap="none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None/>
              <a:defRPr sz="3200" b="0" i="0" u="none" strike="noStrike" cap="none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None/>
              <a:defRPr sz="3200" b="0" i="0" u="none" strike="noStrike" cap="none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3200" b="0" i="0" u="none" strike="noStrike" cap="none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3200" b="0" i="0" u="none" strike="noStrike" cap="none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3200" b="0" i="0" u="none" strike="noStrike" cap="none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3200" b="0" i="0" u="none" strike="noStrike" cap="none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defRPr>
            </a:lvl9pPr>
          </a:lstStyle>
          <a:p>
            <a:endParaRPr/>
          </a:p>
        </p:txBody>
      </p:sp>
      <p:pic>
        <p:nvPicPr>
          <p:cNvPr id="16" name="Shape 16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6980235" y="4848225"/>
            <a:ext cx="1435100" cy="20097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7" name="Shape 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696999" y="155250"/>
            <a:ext cx="1712924" cy="931450"/>
          </a:xfrm>
          <a:prstGeom prst="rect">
            <a:avLst/>
          </a:prstGeom>
          <a:noFill/>
          <a:ln>
            <a:noFill/>
          </a:ln>
        </p:spPr>
      </p:pic>
      <p:sp>
        <p:nvSpPr>
          <p:cNvPr id="18" name="Shape 18"/>
          <p:cNvSpPr>
            <a:spLocks noGrp="1"/>
          </p:cNvSpPr>
          <p:nvPr>
            <p:ph type="sldNum" idx="12"/>
          </p:nvPr>
        </p:nvSpPr>
        <p:spPr>
          <a:xfrm>
            <a:off x="8531788" y="5953760"/>
            <a:ext cx="548700" cy="396300"/>
          </a:xfrm>
          <a:prstGeom prst="bracketPair">
            <a:avLst/>
          </a:prstGeom>
          <a:noFill/>
          <a:ln>
            <a:noFill/>
          </a:ln>
        </p:spPr>
        <p:txBody>
          <a:bodyPr lIns="0" tIns="0" rIns="0" bIns="0" anchor="ctr" anchorCtr="0">
            <a:noAutofit/>
          </a:bodyPr>
          <a:lstStyle/>
          <a:p>
            <a:pPr lvl="0" rtl="0">
              <a:spcBef>
                <a:spcPts val="0"/>
              </a:spcBef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en-US" sz="1400"/>
              <a:pPr lvl="0" rtl="0">
                <a:spcBef>
                  <a:spcPts val="0"/>
                </a:spcBef>
                <a:buClr>
                  <a:srgbClr val="000000"/>
                </a:buClr>
                <a:buSzPct val="25000"/>
                <a:buFont typeface="Arial"/>
                <a:buNone/>
              </a:pPr>
              <a:t>‹#›</a:t>
            </a:fld>
            <a:endParaRPr lang="en-US" sz="140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>
  <p:cSld name="Picture with Caption"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Shape 71"/>
          <p:cNvSpPr txBox="1">
            <a:spLocks noGrp="1"/>
          </p:cNvSpPr>
          <p:nvPr>
            <p:ph type="title"/>
          </p:nvPr>
        </p:nvSpPr>
        <p:spPr>
          <a:xfrm>
            <a:off x="301752" y="5495278"/>
            <a:ext cx="7772400" cy="5946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ctr" rtl="0">
              <a:spcBef>
                <a:spcPts val="0"/>
              </a:spcBef>
              <a:buClr>
                <a:schemeClr val="dk2"/>
              </a:buClr>
              <a:buFont typeface="Cambria"/>
              <a:buNone/>
              <a:defRPr sz="2200" b="1" i="0" u="none" strike="noStrike" cap="none">
                <a:solidFill>
                  <a:schemeClr val="dk2"/>
                </a:solidFill>
                <a:latin typeface="Cambria"/>
                <a:ea typeface="Cambria"/>
                <a:cs typeface="Cambria"/>
                <a:sym typeface="Cambria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72" name="Shape 72"/>
          <p:cNvSpPr>
            <a:spLocks noGrp="1"/>
          </p:cNvSpPr>
          <p:nvPr>
            <p:ph type="pic" idx="2"/>
          </p:nvPr>
        </p:nvSpPr>
        <p:spPr>
          <a:xfrm>
            <a:off x="0" y="0"/>
            <a:ext cx="8458200" cy="54863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640"/>
              </a:spcBef>
              <a:buClr>
                <a:schemeClr val="accent1"/>
              </a:buClr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560"/>
              </a:spcBef>
              <a:buClr>
                <a:schemeClr val="accent2"/>
              </a:buClr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480"/>
              </a:spcBef>
              <a:buClr>
                <a:schemeClr val="accent3"/>
              </a:buClr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400"/>
              </a:spcBef>
              <a:buClr>
                <a:schemeClr val="accent4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400"/>
              </a:spcBef>
              <a:buClr>
                <a:schemeClr val="accent5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400"/>
              </a:spcBef>
              <a:buClr>
                <a:schemeClr val="accent1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400"/>
              </a:spcBef>
              <a:buClr>
                <a:schemeClr val="accent2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400"/>
              </a:spcBef>
              <a:buClr>
                <a:schemeClr val="accent3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400"/>
              </a:spcBef>
              <a:buClr>
                <a:schemeClr val="accent4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3" name="Shape 73"/>
          <p:cNvSpPr txBox="1">
            <a:spLocks noGrp="1"/>
          </p:cNvSpPr>
          <p:nvPr>
            <p:ph type="body" idx="1"/>
          </p:nvPr>
        </p:nvSpPr>
        <p:spPr>
          <a:xfrm>
            <a:off x="301752" y="6096000"/>
            <a:ext cx="7772400" cy="61264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ctr" rtl="0">
              <a:spcBef>
                <a:spcPts val="320"/>
              </a:spcBef>
              <a:buClr>
                <a:schemeClr val="accent1"/>
              </a:buClr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240"/>
              </a:spcBef>
              <a:buClr>
                <a:schemeClr val="accent2"/>
              </a:buClr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200"/>
              </a:spcBef>
              <a:buClr>
                <a:schemeClr val="accent3"/>
              </a:buClr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180"/>
              </a:spcBef>
              <a:buClr>
                <a:schemeClr val="accent4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180"/>
              </a:spcBef>
              <a:buClr>
                <a:schemeClr val="accent5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180"/>
              </a:spcBef>
              <a:buClr>
                <a:schemeClr val="accent1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180"/>
              </a:spcBef>
              <a:buClr>
                <a:schemeClr val="accent2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180"/>
              </a:spcBef>
              <a:buClr>
                <a:schemeClr val="accent3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180"/>
              </a:spcBef>
              <a:buClr>
                <a:schemeClr val="accent4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4" name="Shape 74"/>
          <p:cNvSpPr txBox="1">
            <a:spLocks noGrp="1"/>
          </p:cNvSpPr>
          <p:nvPr>
            <p:ph type="dt" idx="10"/>
          </p:nvPr>
        </p:nvSpPr>
        <p:spPr>
          <a:xfrm rot="-5400000">
            <a:off x="7551350" y="1645919"/>
            <a:ext cx="2438399" cy="36575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lt2"/>
                </a:solidFill>
                <a:latin typeface="Cabin"/>
                <a:ea typeface="Cabin"/>
                <a:cs typeface="Cabin"/>
                <a:sym typeface="Cabin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None/>
              <a:defRPr sz="3200" b="0" i="0" u="none" strike="noStrike" cap="none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None/>
              <a:defRPr sz="3200" b="0" i="0" u="none" strike="noStrike" cap="none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None/>
              <a:defRPr sz="3200" b="0" i="0" u="none" strike="noStrike" cap="none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None/>
              <a:defRPr sz="3200" b="0" i="0" u="none" strike="noStrike" cap="none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3200" b="0" i="0" u="none" strike="noStrike" cap="none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3200" b="0" i="0" u="none" strike="noStrike" cap="none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3200" b="0" i="0" u="none" strike="noStrike" cap="none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3200" b="0" i="0" u="none" strike="noStrike" cap="none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defRPr>
            </a:lvl9pPr>
          </a:lstStyle>
          <a:p>
            <a:endParaRPr/>
          </a:p>
        </p:txBody>
      </p:sp>
      <p:sp>
        <p:nvSpPr>
          <p:cNvPr id="75" name="Shape 75"/>
          <p:cNvSpPr txBox="1">
            <a:spLocks noGrp="1"/>
          </p:cNvSpPr>
          <p:nvPr>
            <p:ph type="ftr" idx="11"/>
          </p:nvPr>
        </p:nvSpPr>
        <p:spPr>
          <a:xfrm rot="-5400000">
            <a:off x="7586909" y="4048759"/>
            <a:ext cx="2367281" cy="36575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r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lt2"/>
                </a:solidFill>
                <a:latin typeface="Cabin"/>
                <a:ea typeface="Cabin"/>
                <a:cs typeface="Cabin"/>
                <a:sym typeface="Cabin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None/>
              <a:defRPr sz="3200" b="0" i="0" u="none" strike="noStrike" cap="none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None/>
              <a:defRPr sz="3200" b="0" i="0" u="none" strike="noStrike" cap="none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None/>
              <a:defRPr sz="3200" b="0" i="0" u="none" strike="noStrike" cap="none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None/>
              <a:defRPr sz="3200" b="0" i="0" u="none" strike="noStrike" cap="none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3200" b="0" i="0" u="none" strike="noStrike" cap="none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3200" b="0" i="0" u="none" strike="noStrike" cap="none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3200" b="0" i="0" u="none" strike="noStrike" cap="none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3200" b="0" i="0" u="none" strike="noStrike" cap="none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defRPr>
            </a:lvl9pPr>
          </a:lstStyle>
          <a:p>
            <a:endParaRPr/>
          </a:p>
        </p:txBody>
      </p:sp>
      <p:sp>
        <p:nvSpPr>
          <p:cNvPr id="76" name="Shape 76"/>
          <p:cNvSpPr>
            <a:spLocks noGrp="1"/>
          </p:cNvSpPr>
          <p:nvPr>
            <p:ph type="sldNum" idx="12"/>
          </p:nvPr>
        </p:nvSpPr>
        <p:spPr>
          <a:xfrm>
            <a:off x="8531788" y="5648960"/>
            <a:ext cx="548700" cy="396300"/>
          </a:xfrm>
          <a:prstGeom prst="bracketPair">
            <a:avLst/>
          </a:prstGeom>
          <a:noFill/>
          <a:ln>
            <a:noFill/>
          </a:ln>
        </p:spPr>
        <p:txBody>
          <a:bodyPr lIns="0" tIns="0" rIns="0" bIns="0" anchor="ctr" anchorCtr="0">
            <a:noAutofit/>
          </a:bodyPr>
          <a:lstStyle/>
          <a:p>
            <a:pPr lvl="0" rtl="0">
              <a:spcBef>
                <a:spcPts val="0"/>
              </a:spcBef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en-US" sz="1400"/>
              <a:pPr lvl="0" rtl="0">
                <a:spcBef>
                  <a:spcPts val="0"/>
                </a:spcBef>
                <a:buClr>
                  <a:srgbClr val="000000"/>
                </a:buClr>
                <a:buSzPct val="25000"/>
                <a:buFont typeface="Arial"/>
                <a:buNone/>
              </a:pPr>
              <a:t>‹#›</a:t>
            </a:fld>
            <a:endParaRPr lang="en-US" sz="140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>
  <p:cSld name="Title and Vertical Text"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Shape 78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7619999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Clr>
                <a:schemeClr val="dk2"/>
              </a:buClr>
              <a:buFont typeface="Cambria"/>
              <a:buNone/>
              <a:defRPr sz="4600" b="0" i="0" u="none" strike="noStrike" cap="none">
                <a:solidFill>
                  <a:schemeClr val="dk2"/>
                </a:solidFill>
                <a:latin typeface="Cambria"/>
                <a:ea typeface="Cambria"/>
                <a:cs typeface="Cambria"/>
                <a:sym typeface="Cambria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79" name="Shape 79"/>
          <p:cNvSpPr txBox="1">
            <a:spLocks noGrp="1"/>
          </p:cNvSpPr>
          <p:nvPr>
            <p:ph type="body" idx="1"/>
          </p:nvPr>
        </p:nvSpPr>
        <p:spPr>
          <a:xfrm rot="5400000">
            <a:off x="1866899" y="190500"/>
            <a:ext cx="4800600" cy="76199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-88900" algn="l" rtl="0">
              <a:spcBef>
                <a:spcPts val="440"/>
              </a:spcBef>
              <a:buClr>
                <a:schemeClr val="accent1"/>
              </a:buClr>
              <a:buSzPct val="100000"/>
              <a:buFont typeface="Arial"/>
              <a:buChar char="•"/>
              <a:defRPr sz="2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640080" marR="0" lvl="1" indent="-106680" algn="l" rtl="0">
              <a:spcBef>
                <a:spcPts val="400"/>
              </a:spcBef>
              <a:buClr>
                <a:schemeClr val="accent2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005839" marR="0" lvl="2" indent="-116839" algn="l" rtl="0">
              <a:spcBef>
                <a:spcPts val="360"/>
              </a:spcBef>
              <a:buClr>
                <a:schemeClr val="accent3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280160" marR="0" lvl="3" indent="-137160" algn="l" rtl="0">
              <a:spcBef>
                <a:spcPts val="320"/>
              </a:spcBef>
              <a:buClr>
                <a:schemeClr val="accent4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554480" marR="0" lvl="4" indent="-144780" algn="l" rtl="0">
              <a:spcBef>
                <a:spcPts val="280"/>
              </a:spcBef>
              <a:buClr>
                <a:schemeClr val="accent5"/>
              </a:buClr>
              <a:buSzPct val="1000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1737360" marR="0" lvl="5" indent="-99060" algn="l" rtl="0">
              <a:spcBef>
                <a:spcPts val="280"/>
              </a:spcBef>
              <a:buClr>
                <a:schemeClr val="accent1"/>
              </a:buClr>
              <a:buSzPct val="1000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1920240" marR="0" lvl="6" indent="-104139" algn="l" rtl="0">
              <a:spcBef>
                <a:spcPts val="280"/>
              </a:spcBef>
              <a:buClr>
                <a:schemeClr val="accent2"/>
              </a:buClr>
              <a:buSzPct val="1000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2103120" marR="0" lvl="7" indent="-96520" algn="l" rtl="0">
              <a:spcBef>
                <a:spcPts val="280"/>
              </a:spcBef>
              <a:buClr>
                <a:schemeClr val="accent3"/>
              </a:buClr>
              <a:buSzPct val="1000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2286000" marR="0" lvl="8" indent="-101600" algn="l" rtl="0">
              <a:spcBef>
                <a:spcPts val="280"/>
              </a:spcBef>
              <a:buClr>
                <a:schemeClr val="accent4"/>
              </a:buClr>
              <a:buSzPct val="1000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0" name="Shape 80"/>
          <p:cNvSpPr txBox="1">
            <a:spLocks noGrp="1"/>
          </p:cNvSpPr>
          <p:nvPr>
            <p:ph type="dt" idx="10"/>
          </p:nvPr>
        </p:nvSpPr>
        <p:spPr>
          <a:xfrm rot="-5400000">
            <a:off x="7551350" y="1645919"/>
            <a:ext cx="2438399" cy="36575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lt2"/>
                </a:solidFill>
                <a:latin typeface="Cabin"/>
                <a:ea typeface="Cabin"/>
                <a:cs typeface="Cabin"/>
                <a:sym typeface="Cabin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None/>
              <a:defRPr sz="3200" b="0" i="0" u="none" strike="noStrike" cap="none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None/>
              <a:defRPr sz="3200" b="0" i="0" u="none" strike="noStrike" cap="none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None/>
              <a:defRPr sz="3200" b="0" i="0" u="none" strike="noStrike" cap="none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None/>
              <a:defRPr sz="3200" b="0" i="0" u="none" strike="noStrike" cap="none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3200" b="0" i="0" u="none" strike="noStrike" cap="none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3200" b="0" i="0" u="none" strike="noStrike" cap="none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3200" b="0" i="0" u="none" strike="noStrike" cap="none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3200" b="0" i="0" u="none" strike="noStrike" cap="none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defRPr>
            </a:lvl9pPr>
          </a:lstStyle>
          <a:p>
            <a:endParaRPr/>
          </a:p>
        </p:txBody>
      </p:sp>
      <p:sp>
        <p:nvSpPr>
          <p:cNvPr id="81" name="Shape 81"/>
          <p:cNvSpPr txBox="1">
            <a:spLocks noGrp="1"/>
          </p:cNvSpPr>
          <p:nvPr>
            <p:ph type="ftr" idx="11"/>
          </p:nvPr>
        </p:nvSpPr>
        <p:spPr>
          <a:xfrm rot="-5400000">
            <a:off x="7586909" y="4048759"/>
            <a:ext cx="2367281" cy="36575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r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lt2"/>
                </a:solidFill>
                <a:latin typeface="Cabin"/>
                <a:ea typeface="Cabin"/>
                <a:cs typeface="Cabin"/>
                <a:sym typeface="Cabin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None/>
              <a:defRPr sz="3200" b="0" i="0" u="none" strike="noStrike" cap="none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None/>
              <a:defRPr sz="3200" b="0" i="0" u="none" strike="noStrike" cap="none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None/>
              <a:defRPr sz="3200" b="0" i="0" u="none" strike="noStrike" cap="none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None/>
              <a:defRPr sz="3200" b="0" i="0" u="none" strike="noStrike" cap="none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3200" b="0" i="0" u="none" strike="noStrike" cap="none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3200" b="0" i="0" u="none" strike="noStrike" cap="none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3200" b="0" i="0" u="none" strike="noStrike" cap="none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3200" b="0" i="0" u="none" strike="noStrike" cap="none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defRPr>
            </a:lvl9pPr>
          </a:lstStyle>
          <a:p>
            <a:endParaRPr/>
          </a:p>
        </p:txBody>
      </p:sp>
      <p:sp>
        <p:nvSpPr>
          <p:cNvPr id="82" name="Shape 82"/>
          <p:cNvSpPr>
            <a:spLocks noGrp="1"/>
          </p:cNvSpPr>
          <p:nvPr>
            <p:ph type="sldNum" idx="12"/>
          </p:nvPr>
        </p:nvSpPr>
        <p:spPr>
          <a:xfrm>
            <a:off x="8531788" y="5801360"/>
            <a:ext cx="548700" cy="396300"/>
          </a:xfrm>
          <a:prstGeom prst="bracketPair">
            <a:avLst/>
          </a:prstGeom>
          <a:noFill/>
          <a:ln>
            <a:noFill/>
          </a:ln>
        </p:spPr>
        <p:txBody>
          <a:bodyPr lIns="0" tIns="0" rIns="0" bIns="0" anchor="ctr" anchorCtr="0">
            <a:noAutofit/>
          </a:bodyPr>
          <a:lstStyle/>
          <a:p>
            <a:pPr lvl="0" rtl="0">
              <a:spcBef>
                <a:spcPts val="0"/>
              </a:spcBef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en-US" sz="1400"/>
              <a:pPr lvl="0" rtl="0">
                <a:spcBef>
                  <a:spcPts val="0"/>
                </a:spcBef>
                <a:buClr>
                  <a:srgbClr val="000000"/>
                </a:buClr>
                <a:buSzPct val="25000"/>
                <a:buFont typeface="Arial"/>
                <a:buNone/>
              </a:pPr>
              <a:t>‹#›</a:t>
            </a:fld>
            <a:endParaRPr lang="en-US" sz="140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>
  <p:cSld name="Vertical Title and Text"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Shape 84"/>
          <p:cNvSpPr txBox="1">
            <a:spLocks noGrp="1"/>
          </p:cNvSpPr>
          <p:nvPr>
            <p:ph type="title"/>
          </p:nvPr>
        </p:nvSpPr>
        <p:spPr>
          <a:xfrm rot="5400000">
            <a:off x="4579937" y="2324100"/>
            <a:ext cx="5851525" cy="1752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buClr>
                <a:schemeClr val="dk2"/>
              </a:buClr>
              <a:buFont typeface="Cambria"/>
              <a:buNone/>
              <a:defRPr sz="4600" b="0" i="0" u="none" strike="noStrike" cap="none">
                <a:solidFill>
                  <a:schemeClr val="dk2"/>
                </a:solidFill>
                <a:latin typeface="Cambria"/>
                <a:ea typeface="Cambria"/>
                <a:cs typeface="Cambria"/>
                <a:sym typeface="Cambria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85" name="Shape 85"/>
          <p:cNvSpPr txBox="1">
            <a:spLocks noGrp="1"/>
          </p:cNvSpPr>
          <p:nvPr>
            <p:ph type="body" idx="1"/>
          </p:nvPr>
        </p:nvSpPr>
        <p:spPr>
          <a:xfrm rot="5400000">
            <a:off x="541337" y="190500"/>
            <a:ext cx="5851525" cy="60197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-88900" algn="l" rtl="0">
              <a:spcBef>
                <a:spcPts val="440"/>
              </a:spcBef>
              <a:buClr>
                <a:schemeClr val="accent1"/>
              </a:buClr>
              <a:buSzPct val="100000"/>
              <a:buFont typeface="Arial"/>
              <a:buChar char="•"/>
              <a:defRPr sz="2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640080" marR="0" lvl="1" indent="-106680" algn="l" rtl="0">
              <a:spcBef>
                <a:spcPts val="400"/>
              </a:spcBef>
              <a:buClr>
                <a:schemeClr val="accent2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005839" marR="0" lvl="2" indent="-116839" algn="l" rtl="0">
              <a:spcBef>
                <a:spcPts val="360"/>
              </a:spcBef>
              <a:buClr>
                <a:schemeClr val="accent3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280160" marR="0" lvl="3" indent="-137160" algn="l" rtl="0">
              <a:spcBef>
                <a:spcPts val="320"/>
              </a:spcBef>
              <a:buClr>
                <a:schemeClr val="accent4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554480" marR="0" lvl="4" indent="-144780" algn="l" rtl="0">
              <a:spcBef>
                <a:spcPts val="280"/>
              </a:spcBef>
              <a:buClr>
                <a:schemeClr val="accent5"/>
              </a:buClr>
              <a:buSzPct val="1000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1737360" marR="0" lvl="5" indent="-99060" algn="l" rtl="0">
              <a:spcBef>
                <a:spcPts val="280"/>
              </a:spcBef>
              <a:buClr>
                <a:schemeClr val="accent1"/>
              </a:buClr>
              <a:buSzPct val="1000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1920240" marR="0" lvl="6" indent="-104139" algn="l" rtl="0">
              <a:spcBef>
                <a:spcPts val="280"/>
              </a:spcBef>
              <a:buClr>
                <a:schemeClr val="accent2"/>
              </a:buClr>
              <a:buSzPct val="1000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2103120" marR="0" lvl="7" indent="-96520" algn="l" rtl="0">
              <a:spcBef>
                <a:spcPts val="280"/>
              </a:spcBef>
              <a:buClr>
                <a:schemeClr val="accent3"/>
              </a:buClr>
              <a:buSzPct val="1000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2286000" marR="0" lvl="8" indent="-101600" algn="l" rtl="0">
              <a:spcBef>
                <a:spcPts val="280"/>
              </a:spcBef>
              <a:buClr>
                <a:schemeClr val="accent4"/>
              </a:buClr>
              <a:buSzPct val="1000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6" name="Shape 86"/>
          <p:cNvSpPr txBox="1">
            <a:spLocks noGrp="1"/>
          </p:cNvSpPr>
          <p:nvPr>
            <p:ph type="dt" idx="10"/>
          </p:nvPr>
        </p:nvSpPr>
        <p:spPr>
          <a:xfrm rot="-5400000">
            <a:off x="7551350" y="1645919"/>
            <a:ext cx="2438399" cy="36575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lt2"/>
                </a:solidFill>
                <a:latin typeface="Cabin"/>
                <a:ea typeface="Cabin"/>
                <a:cs typeface="Cabin"/>
                <a:sym typeface="Cabin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None/>
              <a:defRPr sz="3200" b="0" i="0" u="none" strike="noStrike" cap="none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None/>
              <a:defRPr sz="3200" b="0" i="0" u="none" strike="noStrike" cap="none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None/>
              <a:defRPr sz="3200" b="0" i="0" u="none" strike="noStrike" cap="none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None/>
              <a:defRPr sz="3200" b="0" i="0" u="none" strike="noStrike" cap="none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3200" b="0" i="0" u="none" strike="noStrike" cap="none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3200" b="0" i="0" u="none" strike="noStrike" cap="none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3200" b="0" i="0" u="none" strike="noStrike" cap="none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3200" b="0" i="0" u="none" strike="noStrike" cap="none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defRPr>
            </a:lvl9pPr>
          </a:lstStyle>
          <a:p>
            <a:endParaRPr/>
          </a:p>
        </p:txBody>
      </p:sp>
      <p:sp>
        <p:nvSpPr>
          <p:cNvPr id="87" name="Shape 87"/>
          <p:cNvSpPr txBox="1">
            <a:spLocks noGrp="1"/>
          </p:cNvSpPr>
          <p:nvPr>
            <p:ph type="ftr" idx="11"/>
          </p:nvPr>
        </p:nvSpPr>
        <p:spPr>
          <a:xfrm rot="-5400000">
            <a:off x="7586909" y="4048759"/>
            <a:ext cx="2367281" cy="36575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r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lt2"/>
                </a:solidFill>
                <a:latin typeface="Cabin"/>
                <a:ea typeface="Cabin"/>
                <a:cs typeface="Cabin"/>
                <a:sym typeface="Cabin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None/>
              <a:defRPr sz="3200" b="0" i="0" u="none" strike="noStrike" cap="none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None/>
              <a:defRPr sz="3200" b="0" i="0" u="none" strike="noStrike" cap="none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None/>
              <a:defRPr sz="3200" b="0" i="0" u="none" strike="noStrike" cap="none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None/>
              <a:defRPr sz="3200" b="0" i="0" u="none" strike="noStrike" cap="none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3200" b="0" i="0" u="none" strike="noStrike" cap="none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3200" b="0" i="0" u="none" strike="noStrike" cap="none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3200" b="0" i="0" u="none" strike="noStrike" cap="none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3200" b="0" i="0" u="none" strike="noStrike" cap="none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defRPr>
            </a:lvl9pPr>
          </a:lstStyle>
          <a:p>
            <a:endParaRPr/>
          </a:p>
        </p:txBody>
      </p:sp>
      <p:sp>
        <p:nvSpPr>
          <p:cNvPr id="88" name="Shape 88"/>
          <p:cNvSpPr>
            <a:spLocks noGrp="1"/>
          </p:cNvSpPr>
          <p:nvPr>
            <p:ph type="sldNum" idx="12"/>
          </p:nvPr>
        </p:nvSpPr>
        <p:spPr>
          <a:xfrm>
            <a:off x="8531788" y="5648960"/>
            <a:ext cx="548700" cy="396300"/>
          </a:xfrm>
          <a:prstGeom prst="bracketPair">
            <a:avLst/>
          </a:prstGeom>
          <a:noFill/>
          <a:ln>
            <a:noFill/>
          </a:ln>
        </p:spPr>
        <p:txBody>
          <a:bodyPr lIns="0" tIns="0" rIns="0" bIns="0" anchor="ctr" anchorCtr="0">
            <a:noAutofit/>
          </a:bodyPr>
          <a:lstStyle/>
          <a:p>
            <a:pPr lvl="0" rtl="0">
              <a:spcBef>
                <a:spcPts val="0"/>
              </a:spcBef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en-US" sz="1400"/>
              <a:pPr lvl="0" rtl="0">
                <a:spcBef>
                  <a:spcPts val="0"/>
                </a:spcBef>
                <a:buClr>
                  <a:srgbClr val="000000"/>
                </a:buClr>
                <a:buSzPct val="25000"/>
                <a:buFont typeface="Arial"/>
                <a:buNone/>
              </a:pPr>
              <a:t>‹#›</a:t>
            </a:fld>
            <a:endParaRPr lang="en-US" sz="140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Shape 90"/>
          <p:cNvSpPr txBox="1">
            <a:spLocks noGrp="1"/>
          </p:cNvSpPr>
          <p:nvPr>
            <p:ph type="title"/>
          </p:nvPr>
        </p:nvSpPr>
        <p:spPr>
          <a:xfrm>
            <a:off x="871537" y="192088"/>
            <a:ext cx="8162924" cy="143192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Clr>
                <a:schemeClr val="dk2"/>
              </a:buClr>
              <a:buFont typeface="Cambria"/>
              <a:buNone/>
              <a:defRPr sz="4600" b="0" i="0" u="none" strike="noStrike" cap="none">
                <a:solidFill>
                  <a:schemeClr val="dk2"/>
                </a:solidFill>
                <a:latin typeface="Cambria"/>
                <a:ea typeface="Cambria"/>
                <a:cs typeface="Cambria"/>
                <a:sym typeface="Cambria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91" name="Shape 91"/>
          <p:cNvSpPr txBox="1">
            <a:spLocks noGrp="1"/>
          </p:cNvSpPr>
          <p:nvPr>
            <p:ph type="body" idx="1"/>
          </p:nvPr>
        </p:nvSpPr>
        <p:spPr>
          <a:xfrm>
            <a:off x="912812" y="1905000"/>
            <a:ext cx="3978274" cy="41909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-88900" algn="l" rtl="0">
              <a:spcBef>
                <a:spcPts val="440"/>
              </a:spcBef>
              <a:buClr>
                <a:schemeClr val="accent1"/>
              </a:buClr>
              <a:buSzPct val="100000"/>
              <a:buFont typeface="Arial"/>
              <a:buChar char="•"/>
              <a:defRPr sz="2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640080" marR="0" lvl="1" indent="-106680" algn="l" rtl="0">
              <a:spcBef>
                <a:spcPts val="400"/>
              </a:spcBef>
              <a:buClr>
                <a:schemeClr val="accent2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005839" marR="0" lvl="2" indent="-116839" algn="l" rtl="0">
              <a:spcBef>
                <a:spcPts val="360"/>
              </a:spcBef>
              <a:buClr>
                <a:schemeClr val="accent3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280160" marR="0" lvl="3" indent="-137160" algn="l" rtl="0">
              <a:spcBef>
                <a:spcPts val="320"/>
              </a:spcBef>
              <a:buClr>
                <a:schemeClr val="accent4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554480" marR="0" lvl="4" indent="-144780" algn="l" rtl="0">
              <a:spcBef>
                <a:spcPts val="280"/>
              </a:spcBef>
              <a:buClr>
                <a:schemeClr val="accent5"/>
              </a:buClr>
              <a:buSzPct val="1000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1737360" marR="0" lvl="5" indent="-99060" algn="l" rtl="0">
              <a:spcBef>
                <a:spcPts val="280"/>
              </a:spcBef>
              <a:buClr>
                <a:schemeClr val="accent1"/>
              </a:buClr>
              <a:buSzPct val="1000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1920240" marR="0" lvl="6" indent="-104139" algn="l" rtl="0">
              <a:spcBef>
                <a:spcPts val="280"/>
              </a:spcBef>
              <a:buClr>
                <a:schemeClr val="accent2"/>
              </a:buClr>
              <a:buSzPct val="1000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2103120" marR="0" lvl="7" indent="-96520" algn="l" rtl="0">
              <a:spcBef>
                <a:spcPts val="280"/>
              </a:spcBef>
              <a:buClr>
                <a:schemeClr val="accent3"/>
              </a:buClr>
              <a:buSzPct val="1000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2286000" marR="0" lvl="8" indent="-101600" algn="l" rtl="0">
              <a:spcBef>
                <a:spcPts val="280"/>
              </a:spcBef>
              <a:buClr>
                <a:schemeClr val="accent4"/>
              </a:buClr>
              <a:buSzPct val="1000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2" name="Shape 92"/>
          <p:cNvSpPr txBox="1">
            <a:spLocks noGrp="1"/>
          </p:cNvSpPr>
          <p:nvPr>
            <p:ph type="body" idx="2"/>
          </p:nvPr>
        </p:nvSpPr>
        <p:spPr>
          <a:xfrm>
            <a:off x="5043487" y="1905000"/>
            <a:ext cx="3979862" cy="41909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-88900" algn="l" rtl="0">
              <a:spcBef>
                <a:spcPts val="440"/>
              </a:spcBef>
              <a:buClr>
                <a:schemeClr val="accent1"/>
              </a:buClr>
              <a:buSzPct val="100000"/>
              <a:buFont typeface="Arial"/>
              <a:buChar char="•"/>
              <a:defRPr sz="2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640080" marR="0" lvl="1" indent="-106680" algn="l" rtl="0">
              <a:spcBef>
                <a:spcPts val="400"/>
              </a:spcBef>
              <a:buClr>
                <a:schemeClr val="accent2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005839" marR="0" lvl="2" indent="-116839" algn="l" rtl="0">
              <a:spcBef>
                <a:spcPts val="360"/>
              </a:spcBef>
              <a:buClr>
                <a:schemeClr val="accent3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280160" marR="0" lvl="3" indent="-137160" algn="l" rtl="0">
              <a:spcBef>
                <a:spcPts val="320"/>
              </a:spcBef>
              <a:buClr>
                <a:schemeClr val="accent4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554480" marR="0" lvl="4" indent="-144780" algn="l" rtl="0">
              <a:spcBef>
                <a:spcPts val="280"/>
              </a:spcBef>
              <a:buClr>
                <a:schemeClr val="accent5"/>
              </a:buClr>
              <a:buSzPct val="1000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1737360" marR="0" lvl="5" indent="-99060" algn="l" rtl="0">
              <a:spcBef>
                <a:spcPts val="280"/>
              </a:spcBef>
              <a:buClr>
                <a:schemeClr val="accent1"/>
              </a:buClr>
              <a:buSzPct val="1000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1920240" marR="0" lvl="6" indent="-104139" algn="l" rtl="0">
              <a:spcBef>
                <a:spcPts val="280"/>
              </a:spcBef>
              <a:buClr>
                <a:schemeClr val="accent2"/>
              </a:buClr>
              <a:buSzPct val="1000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2103120" marR="0" lvl="7" indent="-96520" algn="l" rtl="0">
              <a:spcBef>
                <a:spcPts val="280"/>
              </a:spcBef>
              <a:buClr>
                <a:schemeClr val="accent3"/>
              </a:buClr>
              <a:buSzPct val="1000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2286000" marR="0" lvl="8" indent="-101600" algn="l" rtl="0">
              <a:spcBef>
                <a:spcPts val="280"/>
              </a:spcBef>
              <a:buClr>
                <a:schemeClr val="accent4"/>
              </a:buClr>
              <a:buSzPct val="1000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3" name="Shape 93"/>
          <p:cNvSpPr txBox="1">
            <a:spLocks noGrp="1"/>
          </p:cNvSpPr>
          <p:nvPr>
            <p:ph type="dt" idx="10"/>
          </p:nvPr>
        </p:nvSpPr>
        <p:spPr>
          <a:xfrm>
            <a:off x="1152525" y="6286500"/>
            <a:ext cx="1904999" cy="45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lt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None/>
              <a:defRPr sz="3200" b="0" i="0" u="none" strike="noStrike" cap="none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None/>
              <a:defRPr sz="3200" b="0" i="0" u="none" strike="noStrike" cap="none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None/>
              <a:defRPr sz="3200" b="0" i="0" u="none" strike="noStrike" cap="none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None/>
              <a:defRPr sz="3200" b="0" i="0" u="none" strike="noStrike" cap="none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3200" b="0" i="0" u="none" strike="noStrike" cap="none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3200" b="0" i="0" u="none" strike="noStrike" cap="none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3200" b="0" i="0" u="none" strike="noStrike" cap="none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3200" b="0" i="0" u="none" strike="noStrike" cap="none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defRPr>
            </a:lvl9pPr>
          </a:lstStyle>
          <a:p>
            <a:endParaRPr/>
          </a:p>
        </p:txBody>
      </p:sp>
      <p:sp>
        <p:nvSpPr>
          <p:cNvPr id="94" name="Shape 94"/>
          <p:cNvSpPr txBox="1">
            <a:spLocks noGrp="1"/>
          </p:cNvSpPr>
          <p:nvPr>
            <p:ph type="ftr" idx="11"/>
          </p:nvPr>
        </p:nvSpPr>
        <p:spPr>
          <a:xfrm>
            <a:off x="3590925" y="62865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lt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None/>
              <a:defRPr sz="3200" b="0" i="0" u="none" strike="noStrike" cap="none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None/>
              <a:defRPr sz="3200" b="0" i="0" u="none" strike="noStrike" cap="none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None/>
              <a:defRPr sz="3200" b="0" i="0" u="none" strike="noStrike" cap="none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None/>
              <a:defRPr sz="3200" b="0" i="0" u="none" strike="noStrike" cap="none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3200" b="0" i="0" u="none" strike="noStrike" cap="none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3200" b="0" i="0" u="none" strike="noStrike" cap="none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3200" b="0" i="0" u="none" strike="noStrike" cap="none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3200" b="0" i="0" u="none" strike="noStrike" cap="none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defRPr>
            </a:lvl9pPr>
          </a:lstStyle>
          <a:p>
            <a:endParaRPr/>
          </a:p>
        </p:txBody>
      </p:sp>
      <p:sp>
        <p:nvSpPr>
          <p:cNvPr id="95" name="Shape 95"/>
          <p:cNvSpPr>
            <a:spLocks noGrp="1"/>
          </p:cNvSpPr>
          <p:nvPr>
            <p:ph type="sldNum" idx="12"/>
          </p:nvPr>
        </p:nvSpPr>
        <p:spPr>
          <a:xfrm>
            <a:off x="8531788" y="5648960"/>
            <a:ext cx="548700" cy="396300"/>
          </a:xfrm>
          <a:prstGeom prst="bracketPair">
            <a:avLst/>
          </a:prstGeom>
          <a:noFill/>
          <a:ln>
            <a:noFill/>
          </a:ln>
        </p:spPr>
        <p:txBody>
          <a:bodyPr lIns="0" tIns="0" rIns="0" bIns="0" anchor="ctr" anchorCtr="0">
            <a:noAutofit/>
          </a:bodyPr>
          <a:lstStyle/>
          <a:p>
            <a:pPr lvl="0" rtl="0">
              <a:spcBef>
                <a:spcPts val="0"/>
              </a:spcBef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en-US" sz="1400"/>
              <a:pPr lvl="0" rtl="0">
                <a:spcBef>
                  <a:spcPts val="0"/>
                </a:spcBef>
                <a:buClr>
                  <a:srgbClr val="000000"/>
                </a:buClr>
                <a:buSzPct val="25000"/>
                <a:buFont typeface="Arial"/>
                <a:buNone/>
              </a:pPr>
              <a:t>‹#›</a:t>
            </a:fld>
            <a:endParaRPr lang="en-US" sz="140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Shape 20"/>
          <p:cNvSpPr txBox="1">
            <a:spLocks noGrp="1"/>
          </p:cNvSpPr>
          <p:nvPr>
            <p:ph type="title"/>
          </p:nvPr>
        </p:nvSpPr>
        <p:spPr>
          <a:xfrm>
            <a:off x="457200" y="274650"/>
            <a:ext cx="62397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Clr>
                <a:schemeClr val="dk2"/>
              </a:buClr>
              <a:buSzPct val="100000"/>
              <a:buFont typeface="Cambria"/>
              <a:buNone/>
              <a:defRPr sz="3600" b="0" i="0" u="none" strike="noStrike" cap="none">
                <a:solidFill>
                  <a:schemeClr val="dk2"/>
                </a:solidFill>
                <a:latin typeface="Cambria"/>
                <a:ea typeface="Cambria"/>
                <a:cs typeface="Cambria"/>
                <a:sym typeface="Cambria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21" name="Shape 21"/>
          <p:cNvSpPr txBox="1">
            <a:spLocks noGrp="1"/>
          </p:cNvSpPr>
          <p:nvPr>
            <p:ph type="dt" idx="10"/>
          </p:nvPr>
        </p:nvSpPr>
        <p:spPr>
          <a:xfrm rot="-5400000">
            <a:off x="7551350" y="1645919"/>
            <a:ext cx="2438399" cy="36575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chemeClr val="lt2"/>
                </a:solidFill>
                <a:latin typeface="Cabin"/>
                <a:ea typeface="Cabin"/>
                <a:cs typeface="Cabin"/>
                <a:sym typeface="Cabin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None/>
              <a:defRPr sz="3200" b="0" i="0" u="none" strike="noStrike" cap="none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None/>
              <a:defRPr sz="3200" b="0" i="0" u="none" strike="noStrike" cap="none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None/>
              <a:defRPr sz="3200" b="0" i="0" u="none" strike="noStrike" cap="none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None/>
              <a:defRPr sz="3200" b="0" i="0" u="none" strike="noStrike" cap="none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3200" b="0" i="0" u="none" strike="noStrike" cap="none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3200" b="0" i="0" u="none" strike="noStrike" cap="none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3200" b="0" i="0" u="none" strike="noStrike" cap="none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3200" b="0" i="0" u="none" strike="noStrike" cap="none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defRPr>
            </a:lvl9pPr>
          </a:lstStyle>
          <a:p>
            <a:endParaRPr/>
          </a:p>
        </p:txBody>
      </p:sp>
      <p:sp>
        <p:nvSpPr>
          <p:cNvPr id="22" name="Shape 22"/>
          <p:cNvSpPr txBox="1">
            <a:spLocks noGrp="1"/>
          </p:cNvSpPr>
          <p:nvPr>
            <p:ph type="ftr" idx="11"/>
          </p:nvPr>
        </p:nvSpPr>
        <p:spPr>
          <a:xfrm rot="-5400000">
            <a:off x="7586909" y="4048759"/>
            <a:ext cx="2367281" cy="36575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r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chemeClr val="lt2"/>
                </a:solidFill>
                <a:latin typeface="Cabin"/>
                <a:ea typeface="Cabin"/>
                <a:cs typeface="Cabin"/>
                <a:sym typeface="Cabin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None/>
              <a:defRPr sz="3200" b="0" i="0" u="none" strike="noStrike" cap="none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None/>
              <a:defRPr sz="3200" b="0" i="0" u="none" strike="noStrike" cap="none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None/>
              <a:defRPr sz="3200" b="0" i="0" u="none" strike="noStrike" cap="none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None/>
              <a:defRPr sz="3200" b="0" i="0" u="none" strike="noStrike" cap="none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3200" b="0" i="0" u="none" strike="noStrike" cap="none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3200" b="0" i="0" u="none" strike="noStrike" cap="none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3200" b="0" i="0" u="none" strike="noStrike" cap="none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3200" b="0" i="0" u="none" strike="noStrike" cap="none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defRPr>
            </a:lvl9pPr>
          </a:lstStyle>
          <a:p>
            <a:endParaRPr/>
          </a:p>
        </p:txBody>
      </p:sp>
      <p:pic>
        <p:nvPicPr>
          <p:cNvPr id="23" name="Shape 23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058025" y="4724400"/>
            <a:ext cx="1398587" cy="2133598"/>
          </a:xfrm>
          <a:prstGeom prst="rect">
            <a:avLst/>
          </a:prstGeom>
          <a:noFill/>
          <a:ln>
            <a:noFill/>
          </a:ln>
        </p:spPr>
      </p:pic>
      <p:pic>
        <p:nvPicPr>
          <p:cNvPr id="24" name="Shape 2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696999" y="155250"/>
            <a:ext cx="1712924" cy="931450"/>
          </a:xfrm>
          <a:prstGeom prst="rect">
            <a:avLst/>
          </a:prstGeom>
          <a:noFill/>
          <a:ln>
            <a:noFill/>
          </a:ln>
        </p:spPr>
      </p:pic>
      <p:sp>
        <p:nvSpPr>
          <p:cNvPr id="25" name="Shape 25"/>
          <p:cNvSpPr>
            <a:spLocks noGrp="1"/>
          </p:cNvSpPr>
          <p:nvPr>
            <p:ph type="sldNum" idx="12"/>
          </p:nvPr>
        </p:nvSpPr>
        <p:spPr>
          <a:xfrm>
            <a:off x="8531788" y="5953760"/>
            <a:ext cx="548700" cy="396300"/>
          </a:xfrm>
          <a:prstGeom prst="bracketPair">
            <a:avLst/>
          </a:prstGeom>
          <a:noFill/>
          <a:ln>
            <a:noFill/>
          </a:ln>
        </p:spPr>
        <p:txBody>
          <a:bodyPr lIns="0" tIns="0" rIns="0" bIns="0" anchor="ctr" anchorCtr="0">
            <a:noAutofit/>
          </a:bodyPr>
          <a:lstStyle/>
          <a:p>
            <a:pPr lvl="0" rtl="0">
              <a:spcBef>
                <a:spcPts val="0"/>
              </a:spcBef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en-US" sz="1400"/>
              <a:pPr lvl="0" rtl="0">
                <a:spcBef>
                  <a:spcPts val="0"/>
                </a:spcBef>
                <a:buClr>
                  <a:srgbClr val="000000"/>
                </a:buClr>
                <a:buSzPct val="25000"/>
                <a:buFont typeface="Arial"/>
                <a:buNone/>
              </a:pPr>
              <a:t>‹#›</a:t>
            </a:fld>
            <a:endParaRPr lang="en-US" sz="140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Google account image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Shape 27"/>
          <p:cNvSpPr txBox="1">
            <a:spLocks noGrp="1"/>
          </p:cNvSpPr>
          <p:nvPr>
            <p:ph type="dt" idx="10"/>
          </p:nvPr>
        </p:nvSpPr>
        <p:spPr>
          <a:xfrm rot="-5400000">
            <a:off x="7551350" y="1645919"/>
            <a:ext cx="2438399" cy="36575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lt2"/>
                </a:solidFill>
                <a:latin typeface="Cabin"/>
                <a:ea typeface="Cabin"/>
                <a:cs typeface="Cabin"/>
                <a:sym typeface="Cabin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None/>
              <a:defRPr sz="3200" b="0" i="0" u="none" strike="noStrike" cap="none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None/>
              <a:defRPr sz="3200" b="0" i="0" u="none" strike="noStrike" cap="none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None/>
              <a:defRPr sz="3200" b="0" i="0" u="none" strike="noStrike" cap="none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None/>
              <a:defRPr sz="3200" b="0" i="0" u="none" strike="noStrike" cap="none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3200" b="0" i="0" u="none" strike="noStrike" cap="none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3200" b="0" i="0" u="none" strike="noStrike" cap="none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3200" b="0" i="0" u="none" strike="noStrike" cap="none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3200" b="0" i="0" u="none" strike="noStrike" cap="none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defRPr>
            </a:lvl9pPr>
          </a:lstStyle>
          <a:p>
            <a:endParaRPr/>
          </a:p>
        </p:txBody>
      </p:sp>
      <p:sp>
        <p:nvSpPr>
          <p:cNvPr id="28" name="Shape 28"/>
          <p:cNvSpPr txBox="1">
            <a:spLocks noGrp="1"/>
          </p:cNvSpPr>
          <p:nvPr>
            <p:ph type="ftr" idx="11"/>
          </p:nvPr>
        </p:nvSpPr>
        <p:spPr>
          <a:xfrm rot="-5400000">
            <a:off x="7586909" y="4048759"/>
            <a:ext cx="2367281" cy="36575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r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lt2"/>
                </a:solidFill>
                <a:latin typeface="Cabin"/>
                <a:ea typeface="Cabin"/>
                <a:cs typeface="Cabin"/>
                <a:sym typeface="Cabin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None/>
              <a:defRPr sz="3200" b="0" i="0" u="none" strike="noStrike" cap="none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None/>
              <a:defRPr sz="3200" b="0" i="0" u="none" strike="noStrike" cap="none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None/>
              <a:defRPr sz="3200" b="0" i="0" u="none" strike="noStrike" cap="none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None/>
              <a:defRPr sz="3200" b="0" i="0" u="none" strike="noStrike" cap="none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3200" b="0" i="0" u="none" strike="noStrike" cap="none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3200" b="0" i="0" u="none" strike="noStrike" cap="none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3200" b="0" i="0" u="none" strike="noStrike" cap="none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3200" b="0" i="0" u="none" strike="noStrike" cap="none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defRPr>
            </a:lvl9pPr>
          </a:lstStyle>
          <a:p>
            <a:endParaRPr/>
          </a:p>
        </p:txBody>
      </p:sp>
      <p:sp>
        <p:nvSpPr>
          <p:cNvPr id="29" name="Shape 29"/>
          <p:cNvSpPr>
            <a:spLocks noGrp="1"/>
          </p:cNvSpPr>
          <p:nvPr>
            <p:ph type="sldNum" idx="12"/>
          </p:nvPr>
        </p:nvSpPr>
        <p:spPr>
          <a:xfrm>
            <a:off x="8531788" y="5953760"/>
            <a:ext cx="548700" cy="396300"/>
          </a:xfrm>
          <a:prstGeom prst="bracketPair">
            <a:avLst/>
          </a:prstGeom>
          <a:noFill/>
          <a:ln>
            <a:noFill/>
          </a:ln>
        </p:spPr>
        <p:txBody>
          <a:bodyPr lIns="0" tIns="0" rIns="0" bIns="0" anchor="ctr" anchorCtr="0">
            <a:noAutofit/>
          </a:bodyPr>
          <a:lstStyle/>
          <a:p>
            <a:pPr lvl="0" rtl="0">
              <a:spcBef>
                <a:spcPts val="0"/>
              </a:spcBef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en-US" sz="1400"/>
              <a:pPr lvl="0" rtl="0">
                <a:spcBef>
                  <a:spcPts val="0"/>
                </a:spcBef>
                <a:buClr>
                  <a:srgbClr val="000000"/>
                </a:buClr>
                <a:buSzPct val="25000"/>
                <a:buFont typeface="Arial"/>
                <a:buNone/>
              </a:pPr>
              <a:t>‹#›</a:t>
            </a:fld>
            <a:endParaRPr lang="en-US" sz="140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Google Account">
    <p:spTree>
      <p:nvGrpSpPr>
        <p:cNvPr id="1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Shape 31"/>
          <p:cNvSpPr txBox="1">
            <a:spLocks noGrp="1"/>
          </p:cNvSpPr>
          <p:nvPr>
            <p:ph type="dt" idx="10"/>
          </p:nvPr>
        </p:nvSpPr>
        <p:spPr>
          <a:xfrm rot="-5400000">
            <a:off x="7551320" y="1645949"/>
            <a:ext cx="2438400" cy="3657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lt2"/>
                </a:solidFill>
                <a:latin typeface="Cabin"/>
                <a:ea typeface="Cabin"/>
                <a:cs typeface="Cabin"/>
                <a:sym typeface="Cabin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None/>
              <a:defRPr sz="3200" b="0" i="0" u="none" strike="noStrike" cap="none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None/>
              <a:defRPr sz="3200" b="0" i="0" u="none" strike="noStrike" cap="none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None/>
              <a:defRPr sz="3200" b="0" i="0" u="none" strike="noStrike" cap="none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None/>
              <a:defRPr sz="3200" b="0" i="0" u="none" strike="noStrike" cap="none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3200" b="0" i="0" u="none" strike="noStrike" cap="none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3200" b="0" i="0" u="none" strike="noStrike" cap="none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3200" b="0" i="0" u="none" strike="noStrike" cap="none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3200" b="0" i="0" u="none" strike="noStrike" cap="none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defRPr>
            </a:lvl9pPr>
          </a:lstStyle>
          <a:p>
            <a:endParaRPr/>
          </a:p>
        </p:txBody>
      </p:sp>
      <p:sp>
        <p:nvSpPr>
          <p:cNvPr id="32" name="Shape 32"/>
          <p:cNvSpPr txBox="1">
            <a:spLocks noGrp="1"/>
          </p:cNvSpPr>
          <p:nvPr>
            <p:ph type="ftr" idx="11"/>
          </p:nvPr>
        </p:nvSpPr>
        <p:spPr>
          <a:xfrm rot="-5400000">
            <a:off x="7586870" y="4048780"/>
            <a:ext cx="2367300" cy="3657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r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lt2"/>
                </a:solidFill>
                <a:latin typeface="Cabin"/>
                <a:ea typeface="Cabin"/>
                <a:cs typeface="Cabin"/>
                <a:sym typeface="Cabin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None/>
              <a:defRPr sz="3200" b="0" i="0" u="none" strike="noStrike" cap="none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None/>
              <a:defRPr sz="3200" b="0" i="0" u="none" strike="noStrike" cap="none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None/>
              <a:defRPr sz="3200" b="0" i="0" u="none" strike="noStrike" cap="none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None/>
              <a:defRPr sz="3200" b="0" i="0" u="none" strike="noStrike" cap="none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3200" b="0" i="0" u="none" strike="noStrike" cap="none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3200" b="0" i="0" u="none" strike="noStrike" cap="none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3200" b="0" i="0" u="none" strike="noStrike" cap="none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3200" b="0" i="0" u="none" strike="noStrike" cap="none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defRPr>
            </a:lvl9pPr>
          </a:lstStyle>
          <a:p>
            <a:endParaRPr/>
          </a:p>
        </p:txBody>
      </p:sp>
      <p:sp>
        <p:nvSpPr>
          <p:cNvPr id="33" name="Shape 33"/>
          <p:cNvSpPr>
            <a:spLocks noGrp="1"/>
          </p:cNvSpPr>
          <p:nvPr>
            <p:ph type="sldNum" idx="12"/>
          </p:nvPr>
        </p:nvSpPr>
        <p:spPr>
          <a:xfrm>
            <a:off x="8531788" y="5801360"/>
            <a:ext cx="548700" cy="396300"/>
          </a:xfrm>
          <a:prstGeom prst="bracketPair">
            <a:avLst/>
          </a:prstGeom>
          <a:noFill/>
          <a:ln>
            <a:noFill/>
          </a:ln>
        </p:spPr>
        <p:txBody>
          <a:bodyPr lIns="0" tIns="0" rIns="0" bIns="0" anchor="ctr" anchorCtr="0">
            <a:noAutofit/>
          </a:bodyPr>
          <a:lstStyle/>
          <a:p>
            <a:pPr lvl="0" rtl="0">
              <a:spcBef>
                <a:spcPts val="0"/>
              </a:spcBef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en-US" sz="1400"/>
              <a:pPr lvl="0" rtl="0">
                <a:spcBef>
                  <a:spcPts val="0"/>
                </a:spcBef>
                <a:buClr>
                  <a:srgbClr val="000000"/>
                </a:buClr>
                <a:buSzPct val="25000"/>
                <a:buFont typeface="Arial"/>
                <a:buNone/>
              </a:pPr>
              <a:t>‹#›</a:t>
            </a:fld>
            <a:endParaRPr lang="en-US" sz="1400"/>
          </a:p>
        </p:txBody>
      </p:sp>
      <p:pic>
        <p:nvPicPr>
          <p:cNvPr id="34" name="Shape 34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303475" y="5415275"/>
            <a:ext cx="1211675" cy="12433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Shape 36"/>
          <p:cNvSpPr txBox="1">
            <a:spLocks noGrp="1"/>
          </p:cNvSpPr>
          <p:nvPr>
            <p:ph type="ctrTitle"/>
          </p:nvPr>
        </p:nvSpPr>
        <p:spPr>
          <a:xfrm>
            <a:off x="685800" y="1905000"/>
            <a:ext cx="7543800" cy="259397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buClr>
                <a:schemeClr val="dk2"/>
              </a:buClr>
              <a:buFont typeface="Cambria"/>
              <a:buNone/>
              <a:defRPr sz="6600" b="0" i="0" u="none" strike="noStrike" cap="none">
                <a:solidFill>
                  <a:schemeClr val="dk2"/>
                </a:solidFill>
                <a:latin typeface="Cambria"/>
                <a:ea typeface="Cambria"/>
                <a:cs typeface="Cambria"/>
                <a:sym typeface="Cambria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37" name="Shape 37"/>
          <p:cNvSpPr txBox="1">
            <a:spLocks noGrp="1"/>
          </p:cNvSpPr>
          <p:nvPr>
            <p:ph type="subTitle" idx="1"/>
          </p:nvPr>
        </p:nvSpPr>
        <p:spPr>
          <a:xfrm>
            <a:off x="685800" y="4572000"/>
            <a:ext cx="6461759" cy="10667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400"/>
              </a:spcBef>
              <a:buClr>
                <a:schemeClr val="accent1"/>
              </a:buClr>
              <a:buFont typeface="Arial"/>
              <a:buNone/>
              <a:defRPr sz="2000" b="0" i="0" u="none" strike="noStrike" cap="none">
                <a:solidFill>
                  <a:srgbClr val="8C8B8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ctr" rtl="0">
              <a:spcBef>
                <a:spcPts val="400"/>
              </a:spcBef>
              <a:buClr>
                <a:schemeClr val="accent2"/>
              </a:buClr>
              <a:buFont typeface="Arial"/>
              <a:buNone/>
              <a:defRPr sz="2000" b="0" i="0" u="none" strike="noStrike" cap="none">
                <a:solidFill>
                  <a:srgbClr val="8C8B8A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ctr" rtl="0">
              <a:spcBef>
                <a:spcPts val="360"/>
              </a:spcBef>
              <a:buClr>
                <a:schemeClr val="accent3"/>
              </a:buClr>
              <a:buFont typeface="Arial"/>
              <a:buNone/>
              <a:defRPr sz="1800" b="0" i="0" u="none" strike="noStrike" cap="none">
                <a:solidFill>
                  <a:srgbClr val="8C8B8A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ctr" rtl="0">
              <a:spcBef>
                <a:spcPts val="320"/>
              </a:spcBef>
              <a:buClr>
                <a:schemeClr val="accent4"/>
              </a:buClr>
              <a:buFont typeface="Arial"/>
              <a:buNone/>
              <a:defRPr sz="1600" b="0" i="0" u="none" strike="noStrike" cap="none">
                <a:solidFill>
                  <a:srgbClr val="8C8B8A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ctr" rtl="0">
              <a:spcBef>
                <a:spcPts val="280"/>
              </a:spcBef>
              <a:buClr>
                <a:schemeClr val="accent5"/>
              </a:buClr>
              <a:buFont typeface="Arial"/>
              <a:buNone/>
              <a:defRPr sz="1400" b="0" i="0" u="none" strike="noStrike" cap="none">
                <a:solidFill>
                  <a:srgbClr val="8C8B8A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ctr" rtl="0">
              <a:spcBef>
                <a:spcPts val="280"/>
              </a:spcBef>
              <a:buClr>
                <a:schemeClr val="accent1"/>
              </a:buClr>
              <a:buFont typeface="Arial"/>
              <a:buNone/>
              <a:defRPr sz="1400" b="0" i="0" u="none" strike="noStrike" cap="none">
                <a:solidFill>
                  <a:srgbClr val="8C8B8A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ctr" rtl="0">
              <a:spcBef>
                <a:spcPts val="280"/>
              </a:spcBef>
              <a:buClr>
                <a:schemeClr val="accent2"/>
              </a:buClr>
              <a:buFont typeface="Arial"/>
              <a:buNone/>
              <a:defRPr sz="1400" b="0" i="0" u="none" strike="noStrike" cap="none">
                <a:solidFill>
                  <a:srgbClr val="8C8B8A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ctr" rtl="0">
              <a:spcBef>
                <a:spcPts val="280"/>
              </a:spcBef>
              <a:buClr>
                <a:schemeClr val="accent3"/>
              </a:buClr>
              <a:buFont typeface="Arial"/>
              <a:buNone/>
              <a:defRPr sz="1400" b="0" i="0" u="none" strike="noStrike" cap="none">
                <a:solidFill>
                  <a:srgbClr val="8C8B8A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ctr" rtl="0">
              <a:spcBef>
                <a:spcPts val="280"/>
              </a:spcBef>
              <a:buClr>
                <a:schemeClr val="accent4"/>
              </a:buClr>
              <a:buFont typeface="Arial"/>
              <a:buNone/>
              <a:defRPr sz="1400" b="0" i="0" u="none" strike="noStrike" cap="none">
                <a:solidFill>
                  <a:srgbClr val="8C8B8A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8" name="Shape 38"/>
          <p:cNvSpPr txBox="1">
            <a:spLocks noGrp="1"/>
          </p:cNvSpPr>
          <p:nvPr>
            <p:ph type="dt" idx="10"/>
          </p:nvPr>
        </p:nvSpPr>
        <p:spPr>
          <a:xfrm rot="-5400000">
            <a:off x="7551350" y="1645919"/>
            <a:ext cx="2438399" cy="36575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lt2"/>
                </a:solidFill>
                <a:latin typeface="Cabin"/>
                <a:ea typeface="Cabin"/>
                <a:cs typeface="Cabin"/>
                <a:sym typeface="Cabin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None/>
              <a:defRPr sz="3200" b="0" i="0" u="none" strike="noStrike" cap="none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None/>
              <a:defRPr sz="3200" b="0" i="0" u="none" strike="noStrike" cap="none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None/>
              <a:defRPr sz="3200" b="0" i="0" u="none" strike="noStrike" cap="none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None/>
              <a:defRPr sz="3200" b="0" i="0" u="none" strike="noStrike" cap="none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3200" b="0" i="0" u="none" strike="noStrike" cap="none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3200" b="0" i="0" u="none" strike="noStrike" cap="none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3200" b="0" i="0" u="none" strike="noStrike" cap="none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3200" b="0" i="0" u="none" strike="noStrike" cap="none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defRPr>
            </a:lvl9pPr>
          </a:lstStyle>
          <a:p>
            <a:endParaRPr/>
          </a:p>
        </p:txBody>
      </p:sp>
      <p:sp>
        <p:nvSpPr>
          <p:cNvPr id="39" name="Shape 39"/>
          <p:cNvSpPr txBox="1">
            <a:spLocks noGrp="1"/>
          </p:cNvSpPr>
          <p:nvPr>
            <p:ph type="ftr" idx="11"/>
          </p:nvPr>
        </p:nvSpPr>
        <p:spPr>
          <a:xfrm rot="-5400000">
            <a:off x="7586909" y="4048759"/>
            <a:ext cx="2367281" cy="36575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r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lt2"/>
                </a:solidFill>
                <a:latin typeface="Cabin"/>
                <a:ea typeface="Cabin"/>
                <a:cs typeface="Cabin"/>
                <a:sym typeface="Cabin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None/>
              <a:defRPr sz="3200" b="0" i="0" u="none" strike="noStrike" cap="none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None/>
              <a:defRPr sz="3200" b="0" i="0" u="none" strike="noStrike" cap="none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None/>
              <a:defRPr sz="3200" b="0" i="0" u="none" strike="noStrike" cap="none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None/>
              <a:defRPr sz="3200" b="0" i="0" u="none" strike="noStrike" cap="none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3200" b="0" i="0" u="none" strike="noStrike" cap="none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3200" b="0" i="0" u="none" strike="noStrike" cap="none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3200" b="0" i="0" u="none" strike="noStrike" cap="none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3200" b="0" i="0" u="none" strike="noStrike" cap="none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defRPr>
            </a:lvl9pPr>
          </a:lstStyle>
          <a:p>
            <a:endParaRPr/>
          </a:p>
        </p:txBody>
      </p:sp>
      <p:sp>
        <p:nvSpPr>
          <p:cNvPr id="40" name="Shape 40"/>
          <p:cNvSpPr>
            <a:spLocks noGrp="1"/>
          </p:cNvSpPr>
          <p:nvPr>
            <p:ph type="sldNum" idx="12"/>
          </p:nvPr>
        </p:nvSpPr>
        <p:spPr>
          <a:xfrm>
            <a:off x="8531788" y="5648960"/>
            <a:ext cx="548700" cy="396300"/>
          </a:xfrm>
          <a:prstGeom prst="bracketPair">
            <a:avLst/>
          </a:prstGeom>
          <a:noFill/>
          <a:ln>
            <a:noFill/>
          </a:ln>
        </p:spPr>
        <p:txBody>
          <a:bodyPr lIns="0" tIns="0" rIns="0" bIns="0" anchor="ctr" anchorCtr="0">
            <a:noAutofit/>
          </a:bodyPr>
          <a:lstStyle/>
          <a:p>
            <a:pPr lvl="0" rtl="0">
              <a:spcBef>
                <a:spcPts val="0"/>
              </a:spcBef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en-US" sz="1400"/>
              <a:pPr lvl="0" rtl="0">
                <a:spcBef>
                  <a:spcPts val="0"/>
                </a:spcBef>
                <a:buClr>
                  <a:srgbClr val="000000"/>
                </a:buClr>
                <a:buSzPct val="25000"/>
                <a:buFont typeface="Arial"/>
                <a:buNone/>
              </a:pPr>
              <a:t>‹#›</a:t>
            </a:fld>
            <a:endParaRPr lang="en-US" sz="140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Section Header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Shape 42"/>
          <p:cNvSpPr txBox="1">
            <a:spLocks noGrp="1"/>
          </p:cNvSpPr>
          <p:nvPr>
            <p:ph type="title"/>
          </p:nvPr>
        </p:nvSpPr>
        <p:spPr>
          <a:xfrm>
            <a:off x="722312" y="5486400"/>
            <a:ext cx="7659687" cy="1168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buClr>
                <a:schemeClr val="dk2"/>
              </a:buClr>
              <a:buFont typeface="Cambria"/>
              <a:buNone/>
              <a:defRPr sz="3600" b="0" i="0" u="none" strike="noStrike" cap="none">
                <a:solidFill>
                  <a:schemeClr val="dk2"/>
                </a:solidFill>
                <a:latin typeface="Cambria"/>
                <a:ea typeface="Cambria"/>
                <a:cs typeface="Cambria"/>
                <a:sym typeface="Cambria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43" name="Shape 43"/>
          <p:cNvSpPr txBox="1">
            <a:spLocks noGrp="1"/>
          </p:cNvSpPr>
          <p:nvPr>
            <p:ph type="body" idx="1"/>
          </p:nvPr>
        </p:nvSpPr>
        <p:spPr>
          <a:xfrm>
            <a:off x="722312" y="3852862"/>
            <a:ext cx="6135686" cy="163353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400"/>
              </a:spcBef>
              <a:buClr>
                <a:schemeClr val="accent1"/>
              </a:buClr>
              <a:buFont typeface="Arial"/>
              <a:buNone/>
              <a:defRPr sz="2000" b="0" i="0" u="none" strike="noStrike" cap="none">
                <a:solidFill>
                  <a:srgbClr val="8C8B8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360"/>
              </a:spcBef>
              <a:buClr>
                <a:schemeClr val="accent2"/>
              </a:buClr>
              <a:buFont typeface="Arial"/>
              <a:buNone/>
              <a:defRPr sz="1800" b="0" i="0" u="none" strike="noStrike" cap="none">
                <a:solidFill>
                  <a:srgbClr val="8C8B8A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320"/>
              </a:spcBef>
              <a:buClr>
                <a:schemeClr val="accent3"/>
              </a:buClr>
              <a:buFont typeface="Arial"/>
              <a:buNone/>
              <a:defRPr sz="1600" b="0" i="0" u="none" strike="noStrike" cap="none">
                <a:solidFill>
                  <a:srgbClr val="8C8B8A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280"/>
              </a:spcBef>
              <a:buClr>
                <a:schemeClr val="accent4"/>
              </a:buClr>
              <a:buFont typeface="Arial"/>
              <a:buNone/>
              <a:defRPr sz="1400" b="0" i="0" u="none" strike="noStrike" cap="none">
                <a:solidFill>
                  <a:srgbClr val="8C8B8A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280"/>
              </a:spcBef>
              <a:buClr>
                <a:schemeClr val="accent5"/>
              </a:buClr>
              <a:buFont typeface="Arial"/>
              <a:buNone/>
              <a:defRPr sz="1400" b="0" i="0" u="none" strike="noStrike" cap="none">
                <a:solidFill>
                  <a:srgbClr val="8C8B8A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280"/>
              </a:spcBef>
              <a:buClr>
                <a:schemeClr val="accent1"/>
              </a:buClr>
              <a:buFont typeface="Arial"/>
              <a:buNone/>
              <a:defRPr sz="1400" b="0" i="0" u="none" strike="noStrike" cap="none">
                <a:solidFill>
                  <a:srgbClr val="8C8B8A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280"/>
              </a:spcBef>
              <a:buClr>
                <a:schemeClr val="accent2"/>
              </a:buClr>
              <a:buFont typeface="Arial"/>
              <a:buNone/>
              <a:defRPr sz="1400" b="0" i="0" u="none" strike="noStrike" cap="none">
                <a:solidFill>
                  <a:srgbClr val="8C8B8A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280"/>
              </a:spcBef>
              <a:buClr>
                <a:schemeClr val="accent3"/>
              </a:buClr>
              <a:buFont typeface="Arial"/>
              <a:buNone/>
              <a:defRPr sz="1400" b="0" i="0" u="none" strike="noStrike" cap="none">
                <a:solidFill>
                  <a:srgbClr val="8C8B8A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280"/>
              </a:spcBef>
              <a:buClr>
                <a:schemeClr val="accent4"/>
              </a:buClr>
              <a:buFont typeface="Arial"/>
              <a:buNone/>
              <a:defRPr sz="1400" b="0" i="0" u="none" strike="noStrike" cap="none">
                <a:solidFill>
                  <a:srgbClr val="8C8B8A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4" name="Shape 44"/>
          <p:cNvSpPr txBox="1">
            <a:spLocks noGrp="1"/>
          </p:cNvSpPr>
          <p:nvPr>
            <p:ph type="dt" idx="10"/>
          </p:nvPr>
        </p:nvSpPr>
        <p:spPr>
          <a:xfrm rot="-5400000">
            <a:off x="7551350" y="1645919"/>
            <a:ext cx="2438399" cy="36575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lt2"/>
                </a:solidFill>
                <a:latin typeface="Cabin"/>
                <a:ea typeface="Cabin"/>
                <a:cs typeface="Cabin"/>
                <a:sym typeface="Cabin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None/>
              <a:defRPr sz="3200" b="0" i="0" u="none" strike="noStrike" cap="none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None/>
              <a:defRPr sz="3200" b="0" i="0" u="none" strike="noStrike" cap="none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None/>
              <a:defRPr sz="3200" b="0" i="0" u="none" strike="noStrike" cap="none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None/>
              <a:defRPr sz="3200" b="0" i="0" u="none" strike="noStrike" cap="none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3200" b="0" i="0" u="none" strike="noStrike" cap="none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3200" b="0" i="0" u="none" strike="noStrike" cap="none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3200" b="0" i="0" u="none" strike="noStrike" cap="none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3200" b="0" i="0" u="none" strike="noStrike" cap="none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defRPr>
            </a:lvl9pPr>
          </a:lstStyle>
          <a:p>
            <a:endParaRPr/>
          </a:p>
        </p:txBody>
      </p:sp>
      <p:sp>
        <p:nvSpPr>
          <p:cNvPr id="45" name="Shape 45"/>
          <p:cNvSpPr txBox="1">
            <a:spLocks noGrp="1"/>
          </p:cNvSpPr>
          <p:nvPr>
            <p:ph type="ftr" idx="11"/>
          </p:nvPr>
        </p:nvSpPr>
        <p:spPr>
          <a:xfrm rot="-5400000">
            <a:off x="7586909" y="4048759"/>
            <a:ext cx="2367281" cy="36575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r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lt2"/>
                </a:solidFill>
                <a:latin typeface="Cabin"/>
                <a:ea typeface="Cabin"/>
                <a:cs typeface="Cabin"/>
                <a:sym typeface="Cabin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None/>
              <a:defRPr sz="3200" b="0" i="0" u="none" strike="noStrike" cap="none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None/>
              <a:defRPr sz="3200" b="0" i="0" u="none" strike="noStrike" cap="none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None/>
              <a:defRPr sz="3200" b="0" i="0" u="none" strike="noStrike" cap="none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None/>
              <a:defRPr sz="3200" b="0" i="0" u="none" strike="noStrike" cap="none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3200" b="0" i="0" u="none" strike="noStrike" cap="none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3200" b="0" i="0" u="none" strike="noStrike" cap="none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3200" b="0" i="0" u="none" strike="noStrike" cap="none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3200" b="0" i="0" u="none" strike="noStrike" cap="none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defRPr>
            </a:lvl9pPr>
          </a:lstStyle>
          <a:p>
            <a:endParaRPr/>
          </a:p>
        </p:txBody>
      </p:sp>
      <p:sp>
        <p:nvSpPr>
          <p:cNvPr id="46" name="Shape 46"/>
          <p:cNvSpPr>
            <a:spLocks noGrp="1"/>
          </p:cNvSpPr>
          <p:nvPr>
            <p:ph type="sldNum" idx="12"/>
          </p:nvPr>
        </p:nvSpPr>
        <p:spPr>
          <a:xfrm>
            <a:off x="8531788" y="5953760"/>
            <a:ext cx="548700" cy="396300"/>
          </a:xfrm>
          <a:prstGeom prst="bracketPair">
            <a:avLst/>
          </a:prstGeom>
          <a:noFill/>
          <a:ln>
            <a:noFill/>
          </a:ln>
        </p:spPr>
        <p:txBody>
          <a:bodyPr lIns="0" tIns="0" rIns="0" bIns="0" anchor="ctr" anchorCtr="0">
            <a:noAutofit/>
          </a:bodyPr>
          <a:lstStyle/>
          <a:p>
            <a:pPr lvl="0" rtl="0">
              <a:spcBef>
                <a:spcPts val="0"/>
              </a:spcBef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en-US" sz="1400"/>
              <a:pPr lvl="0" rtl="0">
                <a:spcBef>
                  <a:spcPts val="0"/>
                </a:spcBef>
                <a:buClr>
                  <a:srgbClr val="000000"/>
                </a:buClr>
                <a:buSzPct val="25000"/>
                <a:buFont typeface="Arial"/>
                <a:buNone/>
              </a:pPr>
              <a:t>‹#›</a:t>
            </a:fld>
            <a:endParaRPr lang="en-US" sz="140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spTree>
      <p:nvGrpSpPr>
        <p:cNvPr id="1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Shape 48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7619999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Clr>
                <a:schemeClr val="dk2"/>
              </a:buClr>
              <a:buFont typeface="Cambria"/>
              <a:buNone/>
              <a:defRPr sz="4600" b="0" i="0" u="none" strike="noStrike" cap="none">
                <a:solidFill>
                  <a:schemeClr val="dk2"/>
                </a:solidFill>
                <a:latin typeface="Cambria"/>
                <a:ea typeface="Cambria"/>
                <a:cs typeface="Cambria"/>
                <a:sym typeface="Cambria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49" name="Shape 49"/>
          <p:cNvSpPr txBox="1">
            <a:spLocks noGrp="1"/>
          </p:cNvSpPr>
          <p:nvPr>
            <p:ph type="body" idx="1"/>
          </p:nvPr>
        </p:nvSpPr>
        <p:spPr>
          <a:xfrm>
            <a:off x="457200" y="1536191"/>
            <a:ext cx="3657600" cy="459028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-50800" algn="l" rtl="0">
              <a:spcBef>
                <a:spcPts val="560"/>
              </a:spcBef>
              <a:buClr>
                <a:schemeClr val="accent1"/>
              </a:buClr>
              <a:buSzPct val="1000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640080" marR="0" lvl="1" indent="-81280" algn="l" rtl="0">
              <a:spcBef>
                <a:spcPts val="480"/>
              </a:spcBef>
              <a:buClr>
                <a:schemeClr val="accent2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005839" marR="0" lvl="2" indent="-104139" algn="l" rtl="0">
              <a:spcBef>
                <a:spcPts val="400"/>
              </a:spcBef>
              <a:buClr>
                <a:schemeClr val="accent3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280160" marR="0" lvl="3" indent="-124460" algn="l" rtl="0">
              <a:spcBef>
                <a:spcPts val="360"/>
              </a:spcBef>
              <a:buClr>
                <a:schemeClr val="accent4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554480" marR="0" lvl="4" indent="-119380" algn="l" rtl="0">
              <a:spcBef>
                <a:spcPts val="360"/>
              </a:spcBef>
              <a:buClr>
                <a:schemeClr val="accent5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1737360" marR="0" lvl="5" indent="-73660" algn="l" rtl="0">
              <a:spcBef>
                <a:spcPts val="360"/>
              </a:spcBef>
              <a:buClr>
                <a:schemeClr val="accent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1920240" marR="0" lvl="6" indent="-78739" algn="l" rtl="0">
              <a:spcBef>
                <a:spcPts val="360"/>
              </a:spcBef>
              <a:buClr>
                <a:schemeClr val="accent2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2103120" marR="0" lvl="7" indent="-71120" algn="l" rtl="0">
              <a:spcBef>
                <a:spcPts val="360"/>
              </a:spcBef>
              <a:buClr>
                <a:schemeClr val="accent3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2286000" marR="0" lvl="8" indent="-76200" algn="l" rtl="0">
              <a:spcBef>
                <a:spcPts val="360"/>
              </a:spcBef>
              <a:buClr>
                <a:schemeClr val="accent4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0" name="Shape 50"/>
          <p:cNvSpPr txBox="1">
            <a:spLocks noGrp="1"/>
          </p:cNvSpPr>
          <p:nvPr>
            <p:ph type="body" idx="2"/>
          </p:nvPr>
        </p:nvSpPr>
        <p:spPr>
          <a:xfrm>
            <a:off x="4419600" y="1536191"/>
            <a:ext cx="3657600" cy="459028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-50800" algn="l" rtl="0">
              <a:spcBef>
                <a:spcPts val="560"/>
              </a:spcBef>
              <a:buClr>
                <a:schemeClr val="accent1"/>
              </a:buClr>
              <a:buSzPct val="1000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640080" marR="0" lvl="1" indent="-81280" algn="l" rtl="0">
              <a:spcBef>
                <a:spcPts val="480"/>
              </a:spcBef>
              <a:buClr>
                <a:schemeClr val="accent2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005839" marR="0" lvl="2" indent="-104139" algn="l" rtl="0">
              <a:spcBef>
                <a:spcPts val="400"/>
              </a:spcBef>
              <a:buClr>
                <a:schemeClr val="accent3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280160" marR="0" lvl="3" indent="-124460" algn="l" rtl="0">
              <a:spcBef>
                <a:spcPts val="360"/>
              </a:spcBef>
              <a:buClr>
                <a:schemeClr val="accent4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554480" marR="0" lvl="4" indent="-119380" algn="l" rtl="0">
              <a:spcBef>
                <a:spcPts val="360"/>
              </a:spcBef>
              <a:buClr>
                <a:schemeClr val="accent5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1737360" marR="0" lvl="5" indent="-73660" algn="l" rtl="0">
              <a:spcBef>
                <a:spcPts val="360"/>
              </a:spcBef>
              <a:buClr>
                <a:schemeClr val="accent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1920240" marR="0" lvl="6" indent="-78739" algn="l" rtl="0">
              <a:spcBef>
                <a:spcPts val="360"/>
              </a:spcBef>
              <a:buClr>
                <a:schemeClr val="accent2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2103120" marR="0" lvl="7" indent="-71120" algn="l" rtl="0">
              <a:spcBef>
                <a:spcPts val="360"/>
              </a:spcBef>
              <a:buClr>
                <a:schemeClr val="accent3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2286000" marR="0" lvl="8" indent="-76200" algn="l" rtl="0">
              <a:spcBef>
                <a:spcPts val="360"/>
              </a:spcBef>
              <a:buClr>
                <a:schemeClr val="accent4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1" name="Shape 51"/>
          <p:cNvSpPr txBox="1">
            <a:spLocks noGrp="1"/>
          </p:cNvSpPr>
          <p:nvPr>
            <p:ph type="dt" idx="10"/>
          </p:nvPr>
        </p:nvSpPr>
        <p:spPr>
          <a:xfrm rot="-5400000">
            <a:off x="7551350" y="1645919"/>
            <a:ext cx="2438399" cy="36575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lt2"/>
                </a:solidFill>
                <a:latin typeface="Cabin"/>
                <a:ea typeface="Cabin"/>
                <a:cs typeface="Cabin"/>
                <a:sym typeface="Cabin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None/>
              <a:defRPr sz="3200" b="0" i="0" u="none" strike="noStrike" cap="none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None/>
              <a:defRPr sz="3200" b="0" i="0" u="none" strike="noStrike" cap="none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None/>
              <a:defRPr sz="3200" b="0" i="0" u="none" strike="noStrike" cap="none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None/>
              <a:defRPr sz="3200" b="0" i="0" u="none" strike="noStrike" cap="none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3200" b="0" i="0" u="none" strike="noStrike" cap="none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3200" b="0" i="0" u="none" strike="noStrike" cap="none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3200" b="0" i="0" u="none" strike="noStrike" cap="none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3200" b="0" i="0" u="none" strike="noStrike" cap="none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defRPr>
            </a:lvl9pPr>
          </a:lstStyle>
          <a:p>
            <a:endParaRPr/>
          </a:p>
        </p:txBody>
      </p:sp>
      <p:sp>
        <p:nvSpPr>
          <p:cNvPr id="52" name="Shape 52"/>
          <p:cNvSpPr txBox="1">
            <a:spLocks noGrp="1"/>
          </p:cNvSpPr>
          <p:nvPr>
            <p:ph type="ftr" idx="11"/>
          </p:nvPr>
        </p:nvSpPr>
        <p:spPr>
          <a:xfrm rot="-5400000">
            <a:off x="7586909" y="4048759"/>
            <a:ext cx="2367281" cy="36575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r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lt2"/>
                </a:solidFill>
                <a:latin typeface="Cabin"/>
                <a:ea typeface="Cabin"/>
                <a:cs typeface="Cabin"/>
                <a:sym typeface="Cabin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None/>
              <a:defRPr sz="3200" b="0" i="0" u="none" strike="noStrike" cap="none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None/>
              <a:defRPr sz="3200" b="0" i="0" u="none" strike="noStrike" cap="none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None/>
              <a:defRPr sz="3200" b="0" i="0" u="none" strike="noStrike" cap="none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None/>
              <a:defRPr sz="3200" b="0" i="0" u="none" strike="noStrike" cap="none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3200" b="0" i="0" u="none" strike="noStrike" cap="none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3200" b="0" i="0" u="none" strike="noStrike" cap="none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3200" b="0" i="0" u="none" strike="noStrike" cap="none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3200" b="0" i="0" u="none" strike="noStrike" cap="none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defRPr>
            </a:lvl9pPr>
          </a:lstStyle>
          <a:p>
            <a:endParaRPr/>
          </a:p>
        </p:txBody>
      </p:sp>
      <p:sp>
        <p:nvSpPr>
          <p:cNvPr id="53" name="Shape 53"/>
          <p:cNvSpPr>
            <a:spLocks noGrp="1"/>
          </p:cNvSpPr>
          <p:nvPr>
            <p:ph type="sldNum" idx="12"/>
          </p:nvPr>
        </p:nvSpPr>
        <p:spPr>
          <a:xfrm>
            <a:off x="8531788" y="5801360"/>
            <a:ext cx="548700" cy="396300"/>
          </a:xfrm>
          <a:prstGeom prst="bracketPair">
            <a:avLst/>
          </a:prstGeom>
          <a:noFill/>
          <a:ln>
            <a:noFill/>
          </a:ln>
        </p:spPr>
        <p:txBody>
          <a:bodyPr lIns="0" tIns="0" rIns="0" bIns="0" anchor="ctr" anchorCtr="0">
            <a:noAutofit/>
          </a:bodyPr>
          <a:lstStyle/>
          <a:p>
            <a:pPr lvl="0" rtl="0">
              <a:spcBef>
                <a:spcPts val="0"/>
              </a:spcBef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en-US" sz="1400"/>
              <a:pPr lvl="0" rtl="0">
                <a:spcBef>
                  <a:spcPts val="0"/>
                </a:spcBef>
                <a:buClr>
                  <a:srgbClr val="000000"/>
                </a:buClr>
                <a:buSzPct val="25000"/>
                <a:buFont typeface="Arial"/>
                <a:buNone/>
              </a:pPr>
              <a:t>‹#›</a:t>
            </a:fld>
            <a:endParaRPr lang="en-US" sz="140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>
  <p:cSld name="Comparison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Shape 55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7619999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Clr>
                <a:schemeClr val="dk2"/>
              </a:buClr>
              <a:buFont typeface="Cambria"/>
              <a:buNone/>
              <a:defRPr sz="4600" b="0" i="0" u="none" strike="noStrike" cap="none">
                <a:solidFill>
                  <a:schemeClr val="dk2"/>
                </a:solidFill>
                <a:latin typeface="Cambria"/>
                <a:ea typeface="Cambria"/>
                <a:cs typeface="Cambria"/>
                <a:sym typeface="Cambria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56" name="Shape 56"/>
          <p:cNvSpPr txBox="1">
            <a:spLocks noGrp="1"/>
          </p:cNvSpPr>
          <p:nvPr>
            <p:ph type="body" idx="1"/>
          </p:nvPr>
        </p:nvSpPr>
        <p:spPr>
          <a:xfrm>
            <a:off x="457200" y="1535112"/>
            <a:ext cx="3657600" cy="63976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ctr" rtl="0">
              <a:spcBef>
                <a:spcPts val="400"/>
              </a:spcBef>
              <a:buClr>
                <a:schemeClr val="accent1"/>
              </a:buClr>
              <a:buFont typeface="Arial"/>
              <a:buNone/>
              <a:defRPr sz="2000" b="1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400"/>
              </a:spcBef>
              <a:buClr>
                <a:schemeClr val="accent2"/>
              </a:buClr>
              <a:buFont typeface="Arial"/>
              <a:buNone/>
              <a:defRPr sz="2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360"/>
              </a:spcBef>
              <a:buClr>
                <a:schemeClr val="accent3"/>
              </a:buClr>
              <a:buFont typeface="Arial"/>
              <a:buNone/>
              <a:defRPr sz="1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320"/>
              </a:spcBef>
              <a:buClr>
                <a:schemeClr val="accent4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320"/>
              </a:spcBef>
              <a:buClr>
                <a:schemeClr val="accent5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320"/>
              </a:spcBef>
              <a:buClr>
                <a:schemeClr val="accent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320"/>
              </a:spcBef>
              <a:buClr>
                <a:schemeClr val="accent2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320"/>
              </a:spcBef>
              <a:buClr>
                <a:schemeClr val="accent3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320"/>
              </a:spcBef>
              <a:buClr>
                <a:schemeClr val="accent4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7" name="Shape 57"/>
          <p:cNvSpPr txBox="1">
            <a:spLocks noGrp="1"/>
          </p:cNvSpPr>
          <p:nvPr>
            <p:ph type="body" idx="2"/>
          </p:nvPr>
        </p:nvSpPr>
        <p:spPr>
          <a:xfrm>
            <a:off x="457200" y="2174875"/>
            <a:ext cx="3657600" cy="395128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-76200" algn="l" rtl="0">
              <a:spcBef>
                <a:spcPts val="480"/>
              </a:spcBef>
              <a:buClr>
                <a:schemeClr val="accent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640080" marR="0" lvl="1" indent="-106680" algn="l" rtl="0">
              <a:spcBef>
                <a:spcPts val="400"/>
              </a:spcBef>
              <a:buClr>
                <a:schemeClr val="accent2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005839" marR="0" lvl="2" indent="-116839" algn="l" rtl="0">
              <a:spcBef>
                <a:spcPts val="360"/>
              </a:spcBef>
              <a:buClr>
                <a:schemeClr val="accent3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280160" marR="0" lvl="3" indent="-137160" algn="l" rtl="0">
              <a:spcBef>
                <a:spcPts val="320"/>
              </a:spcBef>
              <a:buClr>
                <a:schemeClr val="accent4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554480" marR="0" lvl="4" indent="-132080" algn="l" rtl="0">
              <a:spcBef>
                <a:spcPts val="320"/>
              </a:spcBef>
              <a:buClr>
                <a:schemeClr val="accent5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1737360" marR="0" lvl="5" indent="-86360" algn="l" rtl="0">
              <a:spcBef>
                <a:spcPts val="320"/>
              </a:spcBef>
              <a:buClr>
                <a:schemeClr val="accent1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1920240" marR="0" lvl="6" indent="-91439" algn="l" rtl="0">
              <a:spcBef>
                <a:spcPts val="320"/>
              </a:spcBef>
              <a:buClr>
                <a:schemeClr val="accent2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2103120" marR="0" lvl="7" indent="-83820" algn="l" rtl="0">
              <a:spcBef>
                <a:spcPts val="320"/>
              </a:spcBef>
              <a:buClr>
                <a:schemeClr val="accent3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2286000" marR="0" lvl="8" indent="-88900" algn="l" rtl="0">
              <a:spcBef>
                <a:spcPts val="320"/>
              </a:spcBef>
              <a:buClr>
                <a:schemeClr val="accent4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8" name="Shape 58"/>
          <p:cNvSpPr txBox="1">
            <a:spLocks noGrp="1"/>
          </p:cNvSpPr>
          <p:nvPr>
            <p:ph type="body" idx="3"/>
          </p:nvPr>
        </p:nvSpPr>
        <p:spPr>
          <a:xfrm>
            <a:off x="4419600" y="1535112"/>
            <a:ext cx="3657600" cy="63976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ctr" rtl="0">
              <a:spcBef>
                <a:spcPts val="400"/>
              </a:spcBef>
              <a:buClr>
                <a:schemeClr val="accent1"/>
              </a:buClr>
              <a:buFont typeface="Arial"/>
              <a:buNone/>
              <a:defRPr sz="2000" b="1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400"/>
              </a:spcBef>
              <a:buClr>
                <a:schemeClr val="accent2"/>
              </a:buClr>
              <a:buFont typeface="Arial"/>
              <a:buNone/>
              <a:defRPr sz="2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360"/>
              </a:spcBef>
              <a:buClr>
                <a:schemeClr val="accent3"/>
              </a:buClr>
              <a:buFont typeface="Arial"/>
              <a:buNone/>
              <a:defRPr sz="1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320"/>
              </a:spcBef>
              <a:buClr>
                <a:schemeClr val="accent4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320"/>
              </a:spcBef>
              <a:buClr>
                <a:schemeClr val="accent5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320"/>
              </a:spcBef>
              <a:buClr>
                <a:schemeClr val="accent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320"/>
              </a:spcBef>
              <a:buClr>
                <a:schemeClr val="accent2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320"/>
              </a:spcBef>
              <a:buClr>
                <a:schemeClr val="accent3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320"/>
              </a:spcBef>
              <a:buClr>
                <a:schemeClr val="accent4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9" name="Shape 59"/>
          <p:cNvSpPr txBox="1">
            <a:spLocks noGrp="1"/>
          </p:cNvSpPr>
          <p:nvPr>
            <p:ph type="body" idx="4"/>
          </p:nvPr>
        </p:nvSpPr>
        <p:spPr>
          <a:xfrm>
            <a:off x="4419600" y="2174875"/>
            <a:ext cx="3657600" cy="395128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-76200" algn="l" rtl="0">
              <a:spcBef>
                <a:spcPts val="480"/>
              </a:spcBef>
              <a:buClr>
                <a:schemeClr val="accent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640080" marR="0" lvl="1" indent="-106680" algn="l" rtl="0">
              <a:spcBef>
                <a:spcPts val="400"/>
              </a:spcBef>
              <a:buClr>
                <a:schemeClr val="accent2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005839" marR="0" lvl="2" indent="-116839" algn="l" rtl="0">
              <a:spcBef>
                <a:spcPts val="360"/>
              </a:spcBef>
              <a:buClr>
                <a:schemeClr val="accent3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280160" marR="0" lvl="3" indent="-137160" algn="l" rtl="0">
              <a:spcBef>
                <a:spcPts val="320"/>
              </a:spcBef>
              <a:buClr>
                <a:schemeClr val="accent4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554480" marR="0" lvl="4" indent="-132080" algn="l" rtl="0">
              <a:spcBef>
                <a:spcPts val="320"/>
              </a:spcBef>
              <a:buClr>
                <a:schemeClr val="accent5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1737360" marR="0" lvl="5" indent="-86360" algn="l" rtl="0">
              <a:spcBef>
                <a:spcPts val="320"/>
              </a:spcBef>
              <a:buClr>
                <a:schemeClr val="accent1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1920240" marR="0" lvl="6" indent="-91439" algn="l" rtl="0">
              <a:spcBef>
                <a:spcPts val="320"/>
              </a:spcBef>
              <a:buClr>
                <a:schemeClr val="accent2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2103120" marR="0" lvl="7" indent="-83820" algn="l" rtl="0">
              <a:spcBef>
                <a:spcPts val="320"/>
              </a:spcBef>
              <a:buClr>
                <a:schemeClr val="accent3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2286000" marR="0" lvl="8" indent="-88900" algn="l" rtl="0">
              <a:spcBef>
                <a:spcPts val="320"/>
              </a:spcBef>
              <a:buClr>
                <a:schemeClr val="accent4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0" name="Shape 60"/>
          <p:cNvSpPr txBox="1">
            <a:spLocks noGrp="1"/>
          </p:cNvSpPr>
          <p:nvPr>
            <p:ph type="dt" idx="10"/>
          </p:nvPr>
        </p:nvSpPr>
        <p:spPr>
          <a:xfrm rot="-5400000">
            <a:off x="7551350" y="1645919"/>
            <a:ext cx="2438399" cy="36575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lt2"/>
                </a:solidFill>
                <a:latin typeface="Cabin"/>
                <a:ea typeface="Cabin"/>
                <a:cs typeface="Cabin"/>
                <a:sym typeface="Cabin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None/>
              <a:defRPr sz="3200" b="0" i="0" u="none" strike="noStrike" cap="none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None/>
              <a:defRPr sz="3200" b="0" i="0" u="none" strike="noStrike" cap="none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None/>
              <a:defRPr sz="3200" b="0" i="0" u="none" strike="noStrike" cap="none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None/>
              <a:defRPr sz="3200" b="0" i="0" u="none" strike="noStrike" cap="none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3200" b="0" i="0" u="none" strike="noStrike" cap="none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3200" b="0" i="0" u="none" strike="noStrike" cap="none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3200" b="0" i="0" u="none" strike="noStrike" cap="none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3200" b="0" i="0" u="none" strike="noStrike" cap="none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defRPr>
            </a:lvl9pPr>
          </a:lstStyle>
          <a:p>
            <a:endParaRPr/>
          </a:p>
        </p:txBody>
      </p:sp>
      <p:sp>
        <p:nvSpPr>
          <p:cNvPr id="61" name="Shape 61"/>
          <p:cNvSpPr txBox="1">
            <a:spLocks noGrp="1"/>
          </p:cNvSpPr>
          <p:nvPr>
            <p:ph type="ftr" idx="11"/>
          </p:nvPr>
        </p:nvSpPr>
        <p:spPr>
          <a:xfrm rot="-5400000">
            <a:off x="7586909" y="4048759"/>
            <a:ext cx="2367281" cy="36575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r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lt2"/>
                </a:solidFill>
                <a:latin typeface="Cabin"/>
                <a:ea typeface="Cabin"/>
                <a:cs typeface="Cabin"/>
                <a:sym typeface="Cabin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None/>
              <a:defRPr sz="3200" b="0" i="0" u="none" strike="noStrike" cap="none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None/>
              <a:defRPr sz="3200" b="0" i="0" u="none" strike="noStrike" cap="none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None/>
              <a:defRPr sz="3200" b="0" i="0" u="none" strike="noStrike" cap="none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None/>
              <a:defRPr sz="3200" b="0" i="0" u="none" strike="noStrike" cap="none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3200" b="0" i="0" u="none" strike="noStrike" cap="none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3200" b="0" i="0" u="none" strike="noStrike" cap="none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3200" b="0" i="0" u="none" strike="noStrike" cap="none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3200" b="0" i="0" u="none" strike="noStrike" cap="none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defRPr>
            </a:lvl9pPr>
          </a:lstStyle>
          <a:p>
            <a:endParaRPr/>
          </a:p>
        </p:txBody>
      </p:sp>
      <p:sp>
        <p:nvSpPr>
          <p:cNvPr id="62" name="Shape 62"/>
          <p:cNvSpPr>
            <a:spLocks noGrp="1"/>
          </p:cNvSpPr>
          <p:nvPr>
            <p:ph type="sldNum" idx="12"/>
          </p:nvPr>
        </p:nvSpPr>
        <p:spPr>
          <a:xfrm>
            <a:off x="8531788" y="5648960"/>
            <a:ext cx="548700" cy="396300"/>
          </a:xfrm>
          <a:prstGeom prst="bracketPair">
            <a:avLst/>
          </a:prstGeom>
          <a:noFill/>
          <a:ln>
            <a:noFill/>
          </a:ln>
        </p:spPr>
        <p:txBody>
          <a:bodyPr lIns="0" tIns="0" rIns="0" bIns="0" anchor="ctr" anchorCtr="0">
            <a:noAutofit/>
          </a:bodyPr>
          <a:lstStyle/>
          <a:p>
            <a:pPr lvl="0" rtl="0">
              <a:spcBef>
                <a:spcPts val="0"/>
              </a:spcBef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en-US" sz="1400"/>
              <a:pPr lvl="0" rtl="0">
                <a:spcBef>
                  <a:spcPts val="0"/>
                </a:spcBef>
                <a:buClr>
                  <a:srgbClr val="000000"/>
                </a:buClr>
                <a:buSzPct val="25000"/>
                <a:buFont typeface="Arial"/>
                <a:buNone/>
              </a:pPr>
              <a:t>‹#›</a:t>
            </a:fld>
            <a:endParaRPr lang="en-US" sz="140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>
  <p:cSld name="Content with Caption"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Shape 64"/>
          <p:cNvSpPr txBox="1">
            <a:spLocks noGrp="1"/>
          </p:cNvSpPr>
          <p:nvPr>
            <p:ph type="title"/>
          </p:nvPr>
        </p:nvSpPr>
        <p:spPr>
          <a:xfrm>
            <a:off x="304801" y="5495544"/>
            <a:ext cx="7772400" cy="59435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ctr" rtl="0">
              <a:spcBef>
                <a:spcPts val="0"/>
              </a:spcBef>
              <a:buClr>
                <a:schemeClr val="dk2"/>
              </a:buClr>
              <a:buFont typeface="Cambria"/>
              <a:buNone/>
              <a:defRPr sz="2200" b="1" i="0" u="none" strike="noStrike" cap="none">
                <a:solidFill>
                  <a:schemeClr val="dk2"/>
                </a:solidFill>
                <a:latin typeface="Cambria"/>
                <a:ea typeface="Cambria"/>
                <a:cs typeface="Cambria"/>
                <a:sym typeface="Cambria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65" name="Shape 65"/>
          <p:cNvSpPr txBox="1">
            <a:spLocks noGrp="1"/>
          </p:cNvSpPr>
          <p:nvPr>
            <p:ph type="body" idx="1"/>
          </p:nvPr>
        </p:nvSpPr>
        <p:spPr>
          <a:xfrm>
            <a:off x="304798" y="6096000"/>
            <a:ext cx="7772400" cy="6095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ctr" rtl="0">
              <a:spcBef>
                <a:spcPts val="320"/>
              </a:spcBef>
              <a:buClr>
                <a:schemeClr val="accent1"/>
              </a:buClr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240"/>
              </a:spcBef>
              <a:buClr>
                <a:schemeClr val="accent2"/>
              </a:buClr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200"/>
              </a:spcBef>
              <a:buClr>
                <a:schemeClr val="accent3"/>
              </a:buClr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180"/>
              </a:spcBef>
              <a:buClr>
                <a:schemeClr val="accent4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180"/>
              </a:spcBef>
              <a:buClr>
                <a:schemeClr val="accent5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180"/>
              </a:spcBef>
              <a:buClr>
                <a:schemeClr val="accent1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180"/>
              </a:spcBef>
              <a:buClr>
                <a:schemeClr val="accent2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180"/>
              </a:spcBef>
              <a:buClr>
                <a:schemeClr val="accent3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180"/>
              </a:spcBef>
              <a:buClr>
                <a:schemeClr val="accent4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6" name="Shape 66"/>
          <p:cNvSpPr txBox="1">
            <a:spLocks noGrp="1"/>
          </p:cNvSpPr>
          <p:nvPr>
            <p:ph type="dt" idx="10"/>
          </p:nvPr>
        </p:nvSpPr>
        <p:spPr>
          <a:xfrm rot="-5400000">
            <a:off x="7551350" y="1645919"/>
            <a:ext cx="2438399" cy="36575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lt2"/>
                </a:solidFill>
                <a:latin typeface="Cabin"/>
                <a:ea typeface="Cabin"/>
                <a:cs typeface="Cabin"/>
                <a:sym typeface="Cabin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None/>
              <a:defRPr sz="3200" b="0" i="0" u="none" strike="noStrike" cap="none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None/>
              <a:defRPr sz="3200" b="0" i="0" u="none" strike="noStrike" cap="none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None/>
              <a:defRPr sz="3200" b="0" i="0" u="none" strike="noStrike" cap="none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None/>
              <a:defRPr sz="3200" b="0" i="0" u="none" strike="noStrike" cap="none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3200" b="0" i="0" u="none" strike="noStrike" cap="none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3200" b="0" i="0" u="none" strike="noStrike" cap="none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3200" b="0" i="0" u="none" strike="noStrike" cap="none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3200" b="0" i="0" u="none" strike="noStrike" cap="none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defRPr>
            </a:lvl9pPr>
          </a:lstStyle>
          <a:p>
            <a:endParaRPr/>
          </a:p>
        </p:txBody>
      </p:sp>
      <p:sp>
        <p:nvSpPr>
          <p:cNvPr id="67" name="Shape 67"/>
          <p:cNvSpPr txBox="1">
            <a:spLocks noGrp="1"/>
          </p:cNvSpPr>
          <p:nvPr>
            <p:ph type="ftr" idx="11"/>
          </p:nvPr>
        </p:nvSpPr>
        <p:spPr>
          <a:xfrm rot="-5400000">
            <a:off x="7586909" y="4048759"/>
            <a:ext cx="2367281" cy="36575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r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lt2"/>
                </a:solidFill>
                <a:latin typeface="Cabin"/>
                <a:ea typeface="Cabin"/>
                <a:cs typeface="Cabin"/>
                <a:sym typeface="Cabin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None/>
              <a:defRPr sz="3200" b="0" i="0" u="none" strike="noStrike" cap="none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None/>
              <a:defRPr sz="3200" b="0" i="0" u="none" strike="noStrike" cap="none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None/>
              <a:defRPr sz="3200" b="0" i="0" u="none" strike="noStrike" cap="none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None/>
              <a:defRPr sz="3200" b="0" i="0" u="none" strike="noStrike" cap="none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3200" b="0" i="0" u="none" strike="noStrike" cap="none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3200" b="0" i="0" u="none" strike="noStrike" cap="none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3200" b="0" i="0" u="none" strike="noStrike" cap="none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3200" b="0" i="0" u="none" strike="noStrike" cap="none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defRPr>
            </a:lvl9pPr>
          </a:lstStyle>
          <a:p>
            <a:endParaRPr/>
          </a:p>
        </p:txBody>
      </p:sp>
      <p:sp>
        <p:nvSpPr>
          <p:cNvPr id="68" name="Shape 68"/>
          <p:cNvSpPr txBox="1">
            <a:spLocks noGrp="1"/>
          </p:cNvSpPr>
          <p:nvPr>
            <p:ph type="body" idx="2"/>
          </p:nvPr>
        </p:nvSpPr>
        <p:spPr>
          <a:xfrm>
            <a:off x="304800" y="381000"/>
            <a:ext cx="7772400" cy="494283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-88900" algn="l" rtl="0">
              <a:spcBef>
                <a:spcPts val="440"/>
              </a:spcBef>
              <a:buClr>
                <a:schemeClr val="accent1"/>
              </a:buClr>
              <a:buSzPct val="100000"/>
              <a:buFont typeface="Arial"/>
              <a:buChar char="•"/>
              <a:defRPr sz="2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640080" marR="0" lvl="1" indent="-106680" algn="l" rtl="0">
              <a:spcBef>
                <a:spcPts val="400"/>
              </a:spcBef>
              <a:buClr>
                <a:schemeClr val="accent2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005839" marR="0" lvl="2" indent="-116839" algn="l" rtl="0">
              <a:spcBef>
                <a:spcPts val="360"/>
              </a:spcBef>
              <a:buClr>
                <a:schemeClr val="accent3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280160" marR="0" lvl="3" indent="-137160" algn="l" rtl="0">
              <a:spcBef>
                <a:spcPts val="320"/>
              </a:spcBef>
              <a:buClr>
                <a:schemeClr val="accent4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554480" marR="0" lvl="4" indent="-144780" algn="l" rtl="0">
              <a:spcBef>
                <a:spcPts val="280"/>
              </a:spcBef>
              <a:buClr>
                <a:schemeClr val="accent5"/>
              </a:buClr>
              <a:buSzPct val="1000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1737360" marR="0" lvl="5" indent="-99060" algn="l" rtl="0">
              <a:spcBef>
                <a:spcPts val="280"/>
              </a:spcBef>
              <a:buClr>
                <a:schemeClr val="accent1"/>
              </a:buClr>
              <a:buSzPct val="1000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1920240" marR="0" lvl="6" indent="-104139" algn="l" rtl="0">
              <a:spcBef>
                <a:spcPts val="280"/>
              </a:spcBef>
              <a:buClr>
                <a:schemeClr val="accent2"/>
              </a:buClr>
              <a:buSzPct val="1000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2103120" marR="0" lvl="7" indent="-96520" algn="l" rtl="0">
              <a:spcBef>
                <a:spcPts val="280"/>
              </a:spcBef>
              <a:buClr>
                <a:schemeClr val="accent3"/>
              </a:buClr>
              <a:buSzPct val="1000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2286000" marR="0" lvl="8" indent="-101600" algn="l" rtl="0">
              <a:spcBef>
                <a:spcPts val="280"/>
              </a:spcBef>
              <a:buClr>
                <a:schemeClr val="accent4"/>
              </a:buClr>
              <a:buSzPct val="1000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9" name="Shape 69"/>
          <p:cNvSpPr>
            <a:spLocks noGrp="1"/>
          </p:cNvSpPr>
          <p:nvPr>
            <p:ph type="sldNum" idx="12"/>
          </p:nvPr>
        </p:nvSpPr>
        <p:spPr>
          <a:xfrm>
            <a:off x="8531788" y="5648960"/>
            <a:ext cx="548700" cy="396300"/>
          </a:xfrm>
          <a:prstGeom prst="bracketPair">
            <a:avLst/>
          </a:prstGeom>
          <a:noFill/>
          <a:ln>
            <a:noFill/>
          </a:ln>
        </p:spPr>
        <p:txBody>
          <a:bodyPr lIns="0" tIns="0" rIns="0" bIns="0" anchor="ctr" anchorCtr="0">
            <a:noAutofit/>
          </a:bodyPr>
          <a:lstStyle/>
          <a:p>
            <a:pPr lvl="0" rtl="0">
              <a:spcBef>
                <a:spcPts val="0"/>
              </a:spcBef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en-US" sz="1400"/>
              <a:pPr lvl="0" rtl="0">
                <a:spcBef>
                  <a:spcPts val="0"/>
                </a:spcBef>
                <a:buClr>
                  <a:srgbClr val="000000"/>
                </a:buClr>
                <a:buSzPct val="25000"/>
                <a:buFont typeface="Arial"/>
                <a:buNone/>
              </a:pPr>
              <a:t>‹#›</a:t>
            </a:fld>
            <a:endParaRPr lang="en-US" sz="140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lt1"/>
            </a:gs>
            <a:gs pos="75000">
              <a:schemeClr val="lt1"/>
            </a:gs>
            <a:gs pos="100000">
              <a:srgbClr val="D8D8D8"/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7619999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Clr>
                <a:schemeClr val="dk2"/>
              </a:buClr>
              <a:buFont typeface="Cambria"/>
              <a:buNone/>
              <a:defRPr sz="4600" b="0" i="0" u="none" strike="noStrike" cap="none">
                <a:solidFill>
                  <a:schemeClr val="dk2"/>
                </a:solidFill>
                <a:latin typeface="Cambria"/>
                <a:ea typeface="Cambria"/>
                <a:cs typeface="Cambria"/>
                <a:sym typeface="Cambria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7619999" cy="4800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-88900" algn="l" rtl="0">
              <a:spcBef>
                <a:spcPts val="440"/>
              </a:spcBef>
              <a:buClr>
                <a:schemeClr val="accent1"/>
              </a:buClr>
              <a:buSzPct val="100000"/>
              <a:buFont typeface="Arial"/>
              <a:buChar char="•"/>
              <a:defRPr sz="2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640080" marR="0" lvl="1" indent="-106680" algn="l" rtl="0">
              <a:spcBef>
                <a:spcPts val="400"/>
              </a:spcBef>
              <a:buClr>
                <a:schemeClr val="accent2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005839" marR="0" lvl="2" indent="-116839" algn="l" rtl="0">
              <a:spcBef>
                <a:spcPts val="360"/>
              </a:spcBef>
              <a:buClr>
                <a:schemeClr val="accent3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280160" marR="0" lvl="3" indent="-137160" algn="l" rtl="0">
              <a:spcBef>
                <a:spcPts val="320"/>
              </a:spcBef>
              <a:buClr>
                <a:schemeClr val="accent4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554480" marR="0" lvl="4" indent="-144780" algn="l" rtl="0">
              <a:spcBef>
                <a:spcPts val="280"/>
              </a:spcBef>
              <a:buClr>
                <a:schemeClr val="accent5"/>
              </a:buClr>
              <a:buSzPct val="1000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1737360" marR="0" lvl="5" indent="-99060" algn="l" rtl="0">
              <a:spcBef>
                <a:spcPts val="280"/>
              </a:spcBef>
              <a:buClr>
                <a:schemeClr val="accent1"/>
              </a:buClr>
              <a:buSzPct val="1000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1920240" marR="0" lvl="6" indent="-104139" algn="l" rtl="0">
              <a:spcBef>
                <a:spcPts val="280"/>
              </a:spcBef>
              <a:buClr>
                <a:schemeClr val="accent2"/>
              </a:buClr>
              <a:buSzPct val="1000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2103120" marR="0" lvl="7" indent="-96520" algn="l" rtl="0">
              <a:spcBef>
                <a:spcPts val="280"/>
              </a:spcBef>
              <a:buClr>
                <a:schemeClr val="accent3"/>
              </a:buClr>
              <a:buSzPct val="1000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2286000" marR="0" lvl="8" indent="-101600" algn="l" rtl="0">
              <a:spcBef>
                <a:spcPts val="280"/>
              </a:spcBef>
              <a:buClr>
                <a:schemeClr val="accent4"/>
              </a:buClr>
              <a:buSzPct val="1000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Shape 8"/>
          <p:cNvSpPr/>
          <p:nvPr/>
        </p:nvSpPr>
        <p:spPr>
          <a:xfrm>
            <a:off x="8458200" y="5486400"/>
            <a:ext cx="685799" cy="68579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200" b="0" i="0" u="none" strike="noStrike" cap="none">
              <a:solidFill>
                <a:schemeClr val="lt1"/>
              </a:solidFill>
              <a:latin typeface="Cabin"/>
              <a:ea typeface="Cabin"/>
              <a:cs typeface="Cabin"/>
              <a:sym typeface="Cabin"/>
            </a:endParaRPr>
          </a:p>
        </p:txBody>
      </p:sp>
      <p:sp>
        <p:nvSpPr>
          <p:cNvPr id="9" name="Shape 9"/>
          <p:cNvSpPr txBox="1">
            <a:spLocks noGrp="1"/>
          </p:cNvSpPr>
          <p:nvPr>
            <p:ph type="ftr" idx="11"/>
          </p:nvPr>
        </p:nvSpPr>
        <p:spPr>
          <a:xfrm rot="-5400000">
            <a:off x="7586909" y="4048759"/>
            <a:ext cx="2367281" cy="36575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r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chemeClr val="lt2"/>
                </a:solidFill>
                <a:latin typeface="Cabin"/>
                <a:ea typeface="Cabin"/>
                <a:cs typeface="Cabin"/>
                <a:sym typeface="Cabin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None/>
              <a:defRPr sz="3200" b="0" i="0" u="none" strike="noStrike" cap="none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None/>
              <a:defRPr sz="3200" b="0" i="0" u="none" strike="noStrike" cap="none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None/>
              <a:defRPr sz="3200" b="0" i="0" u="none" strike="noStrike" cap="none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None/>
              <a:defRPr sz="3200" b="0" i="0" u="none" strike="noStrike" cap="none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3200" b="0" i="0" u="none" strike="noStrike" cap="none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3200" b="0" i="0" u="none" strike="noStrike" cap="none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3200" b="0" i="0" u="none" strike="noStrike" cap="none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3200" b="0" i="0" u="none" strike="noStrike" cap="none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defRPr>
            </a:lvl9pPr>
          </a:lstStyle>
          <a:p>
            <a:endParaRPr/>
          </a:p>
        </p:txBody>
      </p:sp>
      <p:sp>
        <p:nvSpPr>
          <p:cNvPr id="10" name="Shape 10"/>
          <p:cNvSpPr txBox="1">
            <a:spLocks noGrp="1"/>
          </p:cNvSpPr>
          <p:nvPr>
            <p:ph type="dt" idx="10"/>
          </p:nvPr>
        </p:nvSpPr>
        <p:spPr>
          <a:xfrm rot="-5400000">
            <a:off x="7551350" y="1645919"/>
            <a:ext cx="2438399" cy="36575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chemeClr val="lt2"/>
                </a:solidFill>
                <a:latin typeface="Cabin"/>
                <a:ea typeface="Cabin"/>
                <a:cs typeface="Cabin"/>
                <a:sym typeface="Cabin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None/>
              <a:defRPr sz="3200" b="0" i="0" u="none" strike="noStrike" cap="none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None/>
              <a:defRPr sz="3200" b="0" i="0" u="none" strike="noStrike" cap="none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None/>
              <a:defRPr sz="3200" b="0" i="0" u="none" strike="noStrike" cap="none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None/>
              <a:defRPr sz="3200" b="0" i="0" u="none" strike="noStrike" cap="none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3200" b="0" i="0" u="none" strike="noStrike" cap="none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3200" b="0" i="0" u="none" strike="noStrike" cap="none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3200" b="0" i="0" u="none" strike="noStrike" cap="none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3200" b="0" i="0" u="none" strike="noStrike" cap="none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defRPr>
            </a:lvl9pPr>
          </a:lstStyle>
          <a:p>
            <a:endParaRPr/>
          </a:p>
        </p:txBody>
      </p:sp>
      <p:sp>
        <p:nvSpPr>
          <p:cNvPr id="11" name="Shape 11"/>
          <p:cNvSpPr>
            <a:spLocks noGrp="1"/>
          </p:cNvSpPr>
          <p:nvPr>
            <p:ph type="sldNum" idx="12"/>
          </p:nvPr>
        </p:nvSpPr>
        <p:spPr>
          <a:xfrm>
            <a:off x="8531788" y="5648960"/>
            <a:ext cx="548700" cy="396300"/>
          </a:xfrm>
          <a:prstGeom prst="bracketPair">
            <a:avLst/>
          </a:prstGeom>
          <a:noFill/>
          <a:ln w="19050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lang="en-US" sz="1800" b="0" i="0" u="none" strike="noStrike" cap="none">
                <a:solidFill>
                  <a:srgbClr val="FFFFFF"/>
                </a:solidFill>
                <a:latin typeface="Cabin"/>
                <a:ea typeface="Cabin"/>
                <a:cs typeface="Cabin"/>
                <a:sym typeface="Cabin"/>
              </a:rPr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SzPct val="25000"/>
                <a:buNone/>
              </a:pPr>
              <a:t>‹#›</a:t>
            </a:fld>
            <a:endParaRPr lang="en-US" sz="1800" b="0" i="0" u="none" strike="noStrike" cap="none">
              <a:solidFill>
                <a:srgbClr val="FFFFFF"/>
              </a:solidFill>
              <a:latin typeface="Cabin"/>
              <a:ea typeface="Cabin"/>
              <a:cs typeface="Cabin"/>
              <a:sym typeface="Cabin"/>
            </a:endParaRPr>
          </a:p>
        </p:txBody>
      </p:sp>
      <p:sp>
        <p:nvSpPr>
          <p:cNvPr id="12" name="Shape 12"/>
          <p:cNvSpPr/>
          <p:nvPr/>
        </p:nvSpPr>
        <p:spPr>
          <a:xfrm>
            <a:off x="8458200" y="0"/>
            <a:ext cx="685800" cy="68580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200" b="0" i="0" u="none" strike="noStrike" cap="none">
              <a:solidFill>
                <a:schemeClr val="lt1"/>
              </a:solidFill>
              <a:latin typeface="Cabin"/>
              <a:ea typeface="Cabin"/>
              <a:cs typeface="Cabin"/>
              <a:sym typeface="Cabin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accounts.google.com/sign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hyperlink" Target="https://goo.gl/PzTP1y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6" Type="http://schemas.openxmlformats.org/officeDocument/2006/relationships/hyperlink" Target="https://accounts.google.com/signup" TargetMode="External"/><Relationship Id="rId5" Type="http://schemas.openxmlformats.org/officeDocument/2006/relationships/hyperlink" Target="https://goo.gl/U5hx6H" TargetMode="External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mailto:fredmaciasgodinez@gmail.com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Shape 100"/>
          <p:cNvSpPr>
            <a:spLocks noGrp="1"/>
          </p:cNvSpPr>
          <p:nvPr>
            <p:ph type="sldNum" idx="12"/>
          </p:nvPr>
        </p:nvSpPr>
        <p:spPr>
          <a:xfrm>
            <a:off x="8531788" y="5953760"/>
            <a:ext cx="548700" cy="396300"/>
          </a:xfrm>
          <a:prstGeom prst="bracketPair">
            <a:avLst/>
          </a:prstGeom>
          <a:noFill/>
          <a:ln>
            <a:noFill/>
          </a:ln>
        </p:spPr>
        <p:txBody>
          <a:bodyPr lIns="0" tIns="0" rIns="0" bIns="0" anchor="ctr" anchorCtr="0">
            <a:noAutofit/>
          </a:bodyPr>
          <a:lstStyle/>
          <a:p>
            <a:pPr lvl="0" rtl="0">
              <a:spcBef>
                <a:spcPts val="0"/>
              </a:spcBef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en-US"/>
              <a:pPr lvl="0" rtl="0">
                <a:spcBef>
                  <a:spcPts val="0"/>
                </a:spcBef>
                <a:buClr>
                  <a:srgbClr val="000000"/>
                </a:buClr>
                <a:buSzPct val="25000"/>
                <a:buFont typeface="Arial"/>
                <a:buNone/>
              </a:pPr>
              <a:t>1</a:t>
            </a:fld>
            <a:endParaRPr lang="en-US"/>
          </a:p>
        </p:txBody>
      </p:sp>
      <p:sp>
        <p:nvSpPr>
          <p:cNvPr id="101" name="Shape 101"/>
          <p:cNvSpPr txBox="1">
            <a:spLocks noGrp="1"/>
          </p:cNvSpPr>
          <p:nvPr>
            <p:ph type="title" idx="4294967295"/>
          </p:nvPr>
        </p:nvSpPr>
        <p:spPr>
          <a:xfrm>
            <a:off x="586150" y="379325"/>
            <a:ext cx="7583400" cy="15744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lvl="0" algn="ctr" rtl="0">
              <a:spcBef>
                <a:spcPts val="0"/>
              </a:spcBef>
              <a:buClr>
                <a:srgbClr val="000000"/>
              </a:buClr>
              <a:buSzPct val="25000"/>
              <a:buFont typeface="Arial"/>
              <a:buNone/>
            </a:pPr>
            <a:r>
              <a:rPr lang="es-ES" sz="4800" b="1" noProof="0" dirty="0" smtClean="0">
                <a:solidFill>
                  <a:srgbClr val="666666"/>
                </a:solidFill>
              </a:rPr>
              <a:t>Cómo crear una</a:t>
            </a:r>
          </a:p>
          <a:p>
            <a:pPr lvl="0" algn="ctr" rtl="0">
              <a:spcBef>
                <a:spcPts val="0"/>
              </a:spcBef>
              <a:buClr>
                <a:srgbClr val="000000"/>
              </a:buClr>
              <a:buSzPct val="25000"/>
              <a:buFont typeface="Arial"/>
              <a:buNone/>
            </a:pPr>
            <a:r>
              <a:rPr lang="es-ES" sz="4800" b="1" noProof="0" dirty="0" smtClean="0">
                <a:solidFill>
                  <a:srgbClr val="666666"/>
                </a:solidFill>
              </a:rPr>
              <a:t>Cuenta en Google</a:t>
            </a:r>
            <a:endParaRPr lang="es-ES" sz="4800" b="1" noProof="0" dirty="0">
              <a:solidFill>
                <a:srgbClr val="666666"/>
              </a:solidFill>
            </a:endParaRPr>
          </a:p>
        </p:txBody>
      </p:sp>
      <p:pic>
        <p:nvPicPr>
          <p:cNvPr id="102" name="Shape 10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796475" y="2445900"/>
            <a:ext cx="3119149" cy="3200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Shape 185"/>
          <p:cNvSpPr>
            <a:spLocks noGrp="1"/>
          </p:cNvSpPr>
          <p:nvPr>
            <p:ph type="sldNum" idx="12"/>
          </p:nvPr>
        </p:nvSpPr>
        <p:spPr>
          <a:xfrm>
            <a:off x="8531788" y="5801360"/>
            <a:ext cx="548700" cy="396300"/>
          </a:xfrm>
          <a:prstGeom prst="bracketPair">
            <a:avLst/>
          </a:prstGeom>
        </p:spPr>
        <p:txBody>
          <a:bodyPr lIns="0" tIns="0" rIns="0" bIns="0" anchor="ctr" anchorCtr="0">
            <a:noAutofit/>
          </a:bodyPr>
          <a:lstStyle/>
          <a:p>
            <a:pPr lvl="0">
              <a:spcBef>
                <a:spcPts val="0"/>
              </a:spcBef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en-US"/>
              <a:pPr lvl="0">
                <a:spcBef>
                  <a:spcPts val="0"/>
                </a:spcBef>
                <a:buClr>
                  <a:srgbClr val="000000"/>
                </a:buClr>
                <a:buSzPct val="25000"/>
                <a:buFont typeface="Arial"/>
                <a:buNone/>
              </a:pPr>
              <a:t>10</a:t>
            </a:fld>
            <a:endParaRPr lang="en-US"/>
          </a:p>
        </p:txBody>
      </p:sp>
      <p:pic>
        <p:nvPicPr>
          <p:cNvPr id="4" name="Picture 3"/>
          <p:cNvPicPr/>
          <p:nvPr/>
        </p:nvPicPr>
        <p:blipFill>
          <a:blip r:embed="rId3"/>
          <a:stretch>
            <a:fillRect/>
          </a:stretch>
        </p:blipFill>
        <p:spPr>
          <a:xfrm>
            <a:off x="1331150" y="1980180"/>
            <a:ext cx="5577840" cy="100584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Shape 110"/>
          <p:cNvSpPr txBox="1"/>
          <p:nvPr/>
        </p:nvSpPr>
        <p:spPr>
          <a:xfrm>
            <a:off x="-73566" y="1218166"/>
            <a:ext cx="8807668" cy="4761600"/>
          </a:xfrm>
          <a:prstGeom prst="rect">
            <a:avLst/>
          </a:prstGeom>
          <a:noFill/>
          <a:ln>
            <a:noFill/>
          </a:ln>
        </p:spPr>
        <p:txBody>
          <a:bodyPr lIns="91425" tIns="45700" rIns="132075" bIns="45700" anchor="t" anchorCtr="0">
            <a:noAutofit/>
          </a:bodyPr>
          <a:lstStyle/>
          <a:p>
            <a:pPr marL="342900" marR="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/>
              <a:buChar char="•"/>
            </a:pPr>
            <a:r>
              <a:rPr lang="es-ES" sz="22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Sólo necesitará hacer esto una vez.</a:t>
            </a:r>
          </a:p>
          <a:p>
            <a:pPr marL="342900" marR="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/>
              <a:buChar char="•"/>
            </a:pPr>
            <a:endParaRPr lang="es-ES" sz="800" dirty="0" smtClean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lvl="0" indent="-228600">
              <a:lnSpc>
                <a:spcPct val="90000"/>
              </a:lnSpc>
              <a:buClr>
                <a:schemeClr val="accent1"/>
              </a:buClr>
              <a:buSzPct val="100000"/>
              <a:buFont typeface="Arial"/>
              <a:buChar char="•"/>
            </a:pPr>
            <a:r>
              <a:rPr lang="es-ES" sz="22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Con </a:t>
            </a:r>
            <a:r>
              <a:rPr lang="es-ES" sz="22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su ratón, haga doble clic en el ícono de Chrome        en la esquina inferior derecha para abrir </a:t>
            </a:r>
            <a:r>
              <a:rPr lang="es-ES" sz="22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Google</a:t>
            </a:r>
          </a:p>
          <a:p>
            <a:pPr marL="342900" lvl="0" indent="-228600">
              <a:lnSpc>
                <a:spcPct val="90000"/>
              </a:lnSpc>
              <a:buClr>
                <a:schemeClr val="accent1"/>
              </a:buClr>
              <a:buSzPct val="100000"/>
              <a:buFont typeface="Arial"/>
              <a:buChar char="•"/>
            </a:pPr>
            <a:endParaRPr lang="es-ES" sz="800" dirty="0" smtClean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s-ES" sz="600" dirty="0" smtClean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marR="0" lvl="0" indent="-228600" algn="l" rtl="0">
              <a:lnSpc>
                <a:spcPct val="90000"/>
              </a:lnSpc>
              <a:spcBef>
                <a:spcPts val="44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Calibri"/>
              <a:buChar char="•"/>
            </a:pPr>
            <a:r>
              <a:rPr lang="es-ES" sz="22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En la barra de direcciones escriba </a:t>
            </a:r>
            <a:r>
              <a:rPr lang="es-ES" sz="2200" dirty="0" smtClean="0">
                <a:solidFill>
                  <a:srgbClr val="0000FF"/>
                </a:solidFill>
                <a:latin typeface="Calibri"/>
                <a:ea typeface="Calibri"/>
                <a:cs typeface="Calibri"/>
                <a:sym typeface="Calibri"/>
                <a:hlinkClick r:id="rId3"/>
              </a:rPr>
              <a:t>https://</a:t>
            </a:r>
            <a:r>
              <a:rPr lang="es-ES" sz="2200" u="sng" dirty="0" smtClean="0">
                <a:solidFill>
                  <a:srgbClr val="0000FF"/>
                </a:solidFill>
                <a:latin typeface="Calibri"/>
                <a:ea typeface="Calibri"/>
                <a:cs typeface="Calibri"/>
                <a:sym typeface="Calibri"/>
                <a:hlinkClick r:id="rId3"/>
              </a:rPr>
              <a:t>accounts.google.com/sign</a:t>
            </a:r>
            <a:r>
              <a:rPr lang="es-ES" sz="2200" u="sng" dirty="0" smtClean="0">
                <a:solidFill>
                  <a:srgbClr val="0000FF"/>
                </a:solidFill>
                <a:latin typeface="Calibri"/>
                <a:ea typeface="Calibri"/>
                <a:cs typeface="Calibri"/>
                <a:sym typeface="Calibri"/>
              </a:rPr>
              <a:t> up</a:t>
            </a:r>
            <a:r>
              <a:rPr lang="es-ES" sz="2200" dirty="0" smtClean="0">
                <a:solidFill>
                  <a:srgbClr val="0000FF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s-ES" sz="2200" dirty="0">
                <a:solidFill>
                  <a:srgbClr val="0000FF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s-ES" sz="22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y pulse en la tecla </a:t>
            </a:r>
            <a:r>
              <a:rPr lang="es-ES" sz="2200" dirty="0" err="1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Enter</a:t>
            </a:r>
            <a:r>
              <a:rPr lang="es-ES" sz="22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en su </a:t>
            </a:r>
            <a:r>
              <a:rPr lang="es-ES" sz="2200" dirty="0" err="1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Chromebook</a:t>
            </a:r>
            <a:r>
              <a:rPr lang="es-ES" sz="22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</a:t>
            </a:r>
          </a:p>
          <a:p>
            <a:pPr marL="457200" marR="0" lvl="0" indent="0" algn="l" rtl="0">
              <a:lnSpc>
                <a:spcPct val="90000"/>
              </a:lnSpc>
              <a:spcBef>
                <a:spcPts val="440"/>
              </a:spcBef>
              <a:spcAft>
                <a:spcPts val="0"/>
              </a:spcAft>
              <a:buNone/>
            </a:pPr>
            <a:r>
              <a:rPr lang="es-ES" sz="2200" dirty="0" smtClean="0">
                <a:solidFill>
                  <a:srgbClr val="2F2B20"/>
                </a:solidFill>
                <a:latin typeface="Calibri"/>
                <a:ea typeface="Calibri"/>
                <a:cs typeface="Calibri"/>
                <a:sym typeface="Calibri"/>
              </a:rPr>
              <a:t>*Para las instrucciones en Español </a:t>
            </a:r>
            <a:r>
              <a:rPr lang="es-ES" sz="2200" u="sng" dirty="0" smtClean="0">
                <a:solidFill>
                  <a:srgbClr val="0000FF"/>
                </a:solidFill>
                <a:latin typeface="Calibri"/>
                <a:ea typeface="Calibri"/>
                <a:cs typeface="Calibri"/>
                <a:sym typeface="Calibri"/>
                <a:hlinkClick r:id="rId4"/>
              </a:rPr>
              <a:t>https://goo.gl/PzTP1y</a:t>
            </a:r>
            <a:r>
              <a:rPr lang="es-ES" sz="2200" dirty="0" smtClean="0">
                <a:solidFill>
                  <a:srgbClr val="0000FF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</a:p>
          <a:p>
            <a:pPr marL="342900" marR="0" lvl="0" indent="-228600" algn="l" rtl="0">
              <a:lnSpc>
                <a:spcPct val="90000"/>
              </a:lnSpc>
              <a:spcBef>
                <a:spcPts val="440"/>
              </a:spcBef>
              <a:spcAft>
                <a:spcPts val="0"/>
              </a:spcAft>
              <a:buClr>
                <a:schemeClr val="accent1"/>
              </a:buClr>
              <a:buFont typeface="Arial"/>
              <a:buNone/>
            </a:pPr>
            <a:endParaRPr lang="es-ES" sz="2200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7" name="Shape 107"/>
          <p:cNvSpPr txBox="1">
            <a:spLocks noGrp="1"/>
          </p:cNvSpPr>
          <p:nvPr>
            <p:ph type="title" idx="4294967295"/>
          </p:nvPr>
        </p:nvSpPr>
        <p:spPr>
          <a:xfrm>
            <a:off x="567000" y="265271"/>
            <a:ext cx="7620000" cy="1143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2"/>
              </a:buClr>
              <a:buSzPct val="25000"/>
              <a:buFont typeface="Geo"/>
              <a:buNone/>
            </a:pPr>
            <a:r>
              <a:rPr lang="es-ES" sz="3600" i="0" u="none" strike="noStrike" cap="none" noProof="0" dirty="0" smtClean="0">
                <a:solidFill>
                  <a:schemeClr val="dk2"/>
                </a:solidFill>
              </a:rPr>
              <a:t>¡Inscribámonos!</a:t>
            </a:r>
            <a:endParaRPr lang="es-ES" sz="4600" b="1" i="0" u="none" strike="noStrike" cap="none" noProof="0" dirty="0">
              <a:solidFill>
                <a:schemeClr val="dk2"/>
              </a:solidFill>
              <a:latin typeface="Geo"/>
              <a:ea typeface="Geo"/>
              <a:cs typeface="Geo"/>
              <a:sym typeface="Geo"/>
            </a:endParaRPr>
          </a:p>
        </p:txBody>
      </p:sp>
      <p:pic>
        <p:nvPicPr>
          <p:cNvPr id="108" name="Shape 108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341874" y="1691045"/>
            <a:ext cx="258649" cy="258649"/>
          </a:xfrm>
          <a:prstGeom prst="rect">
            <a:avLst/>
          </a:prstGeom>
          <a:noFill/>
          <a:ln>
            <a:noFill/>
          </a:ln>
        </p:spPr>
      </p:pic>
      <p:pic>
        <p:nvPicPr>
          <p:cNvPr id="109" name="Shape 109"/>
          <p:cNvPicPr preferRelativeResize="0"/>
          <p:nvPr/>
        </p:nvPicPr>
        <p:blipFill rotWithShape="1">
          <a:blip r:embed="rId6">
            <a:alphaModFix/>
          </a:blip>
          <a:srcRect t="-1071" r="43454" b="80299"/>
          <a:stretch/>
        </p:blipFill>
        <p:spPr>
          <a:xfrm>
            <a:off x="1171325" y="4555866"/>
            <a:ext cx="5170549" cy="1423900"/>
          </a:xfrm>
          <a:prstGeom prst="rect">
            <a:avLst/>
          </a:prstGeom>
          <a:noFill/>
          <a:ln>
            <a:noFill/>
          </a:ln>
        </p:spPr>
      </p:pic>
      <p:sp>
        <p:nvSpPr>
          <p:cNvPr id="111" name="Shape 111"/>
          <p:cNvSpPr>
            <a:spLocks noGrp="1"/>
          </p:cNvSpPr>
          <p:nvPr>
            <p:ph type="sldNum" idx="12"/>
          </p:nvPr>
        </p:nvSpPr>
        <p:spPr>
          <a:xfrm>
            <a:off x="8531788" y="5953760"/>
            <a:ext cx="548700" cy="396300"/>
          </a:xfrm>
          <a:prstGeom prst="bracketPair">
            <a:avLst/>
          </a:prstGeom>
          <a:noFill/>
          <a:ln>
            <a:noFill/>
          </a:ln>
        </p:spPr>
        <p:txBody>
          <a:bodyPr lIns="0" tIns="0" rIns="0" bIns="0" anchor="ctr" anchorCtr="0">
            <a:noAutofit/>
          </a:bodyPr>
          <a:lstStyle/>
          <a:p>
            <a:pPr lvl="0" rtl="0">
              <a:spcBef>
                <a:spcPts val="0"/>
              </a:spcBef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en-US"/>
              <a:pPr lvl="0" rtl="0">
                <a:spcBef>
                  <a:spcPts val="0"/>
                </a:spcBef>
                <a:buClr>
                  <a:srgbClr val="000000"/>
                </a:buClr>
                <a:buSzPct val="25000"/>
                <a:buFont typeface="Arial"/>
                <a:buNone/>
              </a:pPr>
              <a:t>2</a:t>
            </a:fld>
            <a:endParaRPr lang="en-US"/>
          </a:p>
        </p:txBody>
      </p:sp>
      <p:cxnSp>
        <p:nvCxnSpPr>
          <p:cNvPr id="112" name="Shape 112"/>
          <p:cNvCxnSpPr/>
          <p:nvPr/>
        </p:nvCxnSpPr>
        <p:spPr>
          <a:xfrm rot="10800000" flipH="1">
            <a:off x="1517750" y="5133200"/>
            <a:ext cx="583200" cy="5660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lg" len="lg"/>
            <a:tailEnd type="triangle" w="lg" len="lg"/>
          </a:ln>
        </p:spPr>
      </p:cxnSp>
    </p:spTree>
  </p:cSld>
  <p:clrMapOvr>
    <a:masterClrMapping/>
  </p:clrMapOvr>
  <p:transition spd="slow"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Shape 118"/>
          <p:cNvSpPr>
            <a:spLocks noGrp="1"/>
          </p:cNvSpPr>
          <p:nvPr>
            <p:ph type="sldNum" idx="12"/>
          </p:nvPr>
        </p:nvSpPr>
        <p:spPr>
          <a:xfrm>
            <a:off x="8531788" y="5953760"/>
            <a:ext cx="548700" cy="396300"/>
          </a:xfrm>
          <a:prstGeom prst="bracketPair">
            <a:avLst/>
          </a:prstGeom>
          <a:noFill/>
          <a:ln>
            <a:noFill/>
          </a:ln>
        </p:spPr>
        <p:txBody>
          <a:bodyPr lIns="0" tIns="0" rIns="0" bIns="0" anchor="ctr" anchorCtr="0">
            <a:noAutofit/>
          </a:bodyPr>
          <a:lstStyle/>
          <a:p>
            <a:pPr lvl="0" rtl="0">
              <a:spcBef>
                <a:spcPts val="0"/>
              </a:spcBef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en-US"/>
              <a:pPr lvl="0" rtl="0">
                <a:spcBef>
                  <a:spcPts val="0"/>
                </a:spcBef>
                <a:buClr>
                  <a:srgbClr val="000000"/>
                </a:buClr>
                <a:buSzPct val="25000"/>
                <a:buFont typeface="Arial"/>
                <a:buNone/>
              </a:pPr>
              <a:t>3</a:t>
            </a:fld>
            <a:endParaRPr lang="en-US"/>
          </a:p>
        </p:txBody>
      </p:sp>
      <p:sp>
        <p:nvSpPr>
          <p:cNvPr id="119" name="Shape 119"/>
          <p:cNvSpPr txBox="1">
            <a:spLocks noGrp="1"/>
          </p:cNvSpPr>
          <p:nvPr>
            <p:ph type="title" idx="4294967295"/>
          </p:nvPr>
        </p:nvSpPr>
        <p:spPr>
          <a:xfrm>
            <a:off x="456725" y="340233"/>
            <a:ext cx="4735800" cy="1143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lvl="0">
              <a:buClr>
                <a:srgbClr val="FF0000"/>
              </a:buClr>
              <a:buSzPct val="25000"/>
            </a:pPr>
            <a:r>
              <a:rPr lang="es-ES" sz="3600" dirty="0" smtClean="0"/>
              <a:t>¡Inscribámonos!</a:t>
            </a:r>
            <a:endParaRPr lang="es-ES" sz="3600" b="0" i="0" u="none" strike="noStrike" cap="none" noProof="0" dirty="0">
              <a:solidFill>
                <a:srgbClr val="666666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120" name="Shape 120"/>
          <p:cNvSpPr txBox="1">
            <a:spLocks noGrp="1"/>
          </p:cNvSpPr>
          <p:nvPr>
            <p:ph type="body" idx="4294967295"/>
          </p:nvPr>
        </p:nvSpPr>
        <p:spPr>
          <a:xfrm>
            <a:off x="505924" y="1600200"/>
            <a:ext cx="7114200" cy="4800799"/>
          </a:xfrm>
          <a:prstGeom prst="rect">
            <a:avLst/>
          </a:prstGeom>
          <a:noFill/>
          <a:ln w="9525" cap="flat" cmpd="sng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228600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/>
              <a:buChar char="•"/>
            </a:pPr>
            <a:r>
              <a:rPr lang="es-ES" dirty="0" smtClean="0"/>
              <a:t>Pulse en </a:t>
            </a:r>
            <a:r>
              <a:rPr lang="es-ES" sz="2200" b="0" i="0" u="none" strike="noStrike" cap="none" noProof="0" dirty="0" err="1" smtClean="0">
                <a:solidFill>
                  <a:srgbClr val="0000FF"/>
                </a:solidFill>
                <a:latin typeface="Calibri"/>
                <a:ea typeface="Calibri"/>
                <a:cs typeface="Calibri"/>
                <a:sym typeface="Calibri"/>
              </a:rPr>
              <a:t>Create</a:t>
            </a:r>
            <a:r>
              <a:rPr lang="es-ES" sz="2200" b="0" i="0" u="none" strike="noStrike" cap="none" noProof="0" dirty="0" smtClean="0">
                <a:solidFill>
                  <a:srgbClr val="0000FF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s-ES" sz="2200" b="0" i="0" u="none" strike="noStrike" cap="none" noProof="0" dirty="0" err="1" smtClean="0">
                <a:solidFill>
                  <a:srgbClr val="0000FF"/>
                </a:solidFill>
                <a:latin typeface="Calibri"/>
                <a:ea typeface="Calibri"/>
                <a:cs typeface="Calibri"/>
                <a:sym typeface="Calibri"/>
              </a:rPr>
              <a:t>account</a:t>
            </a:r>
            <a:endParaRPr lang="es-ES" sz="2200" b="0" i="0" u="none" strike="noStrike" cap="none" noProof="0" dirty="0" smtClean="0">
              <a:solidFill>
                <a:srgbClr val="0000F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440"/>
              </a:spcBef>
              <a:buClr>
                <a:schemeClr val="accent1"/>
              </a:buClr>
              <a:buSzPct val="25000"/>
              <a:buFont typeface="Arial"/>
              <a:buNone/>
            </a:pPr>
            <a:endParaRPr lang="es-ES" sz="2200" b="0" i="0" u="none" strike="noStrike" cap="none" noProof="0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21" name="Shape 121"/>
          <p:cNvPicPr preferRelativeResize="0"/>
          <p:nvPr/>
        </p:nvPicPr>
        <p:blipFill rotWithShape="1">
          <a:blip r:embed="rId3">
            <a:alphaModFix/>
          </a:blip>
          <a:srcRect l="29930" t="27181" r="32962" b="19310"/>
          <a:stretch/>
        </p:blipFill>
        <p:spPr>
          <a:xfrm>
            <a:off x="2177150" y="2583066"/>
            <a:ext cx="3392949" cy="3667832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22" name="Shape 122"/>
          <p:cNvCxnSpPr/>
          <p:nvPr/>
        </p:nvCxnSpPr>
        <p:spPr>
          <a:xfrm rot="10800000" flipH="1">
            <a:off x="2536625" y="5509100"/>
            <a:ext cx="1018800" cy="56000"/>
          </a:xfrm>
          <a:prstGeom prst="straightConnector1">
            <a:avLst/>
          </a:prstGeom>
          <a:noFill/>
          <a:ln w="38100" cap="flat" cmpd="sng">
            <a:solidFill>
              <a:srgbClr val="FF0000"/>
            </a:solidFill>
            <a:prstDash val="solid"/>
            <a:round/>
            <a:headEnd type="none" w="lg" len="lg"/>
            <a:tailEnd type="triangle" w="lg" len="lg"/>
          </a:ln>
        </p:spPr>
      </p:cxn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Shape 127"/>
          <p:cNvSpPr txBox="1">
            <a:spLocks noGrp="1"/>
          </p:cNvSpPr>
          <p:nvPr>
            <p:ph type="title" idx="4294967295"/>
          </p:nvPr>
        </p:nvSpPr>
        <p:spPr>
          <a:xfrm>
            <a:off x="288550" y="115375"/>
            <a:ext cx="5501400" cy="11433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s-ES" sz="3600" noProof="0" dirty="0" smtClean="0"/>
              <a:t>Esto es lo que verá</a:t>
            </a:r>
            <a:endParaRPr lang="es-ES" sz="3600" noProof="0" dirty="0"/>
          </a:p>
        </p:txBody>
      </p:sp>
      <p:pic>
        <p:nvPicPr>
          <p:cNvPr id="128" name="Shape 128"/>
          <p:cNvPicPr preferRelativeResize="0"/>
          <p:nvPr/>
        </p:nvPicPr>
        <p:blipFill rotWithShape="1">
          <a:blip r:embed="rId3">
            <a:alphaModFix/>
          </a:blip>
          <a:srcRect l="25130" t="12859" r="14108" b="6162"/>
          <a:stretch/>
        </p:blipFill>
        <p:spPr>
          <a:xfrm>
            <a:off x="375425" y="1071201"/>
            <a:ext cx="4159975" cy="4156625"/>
          </a:xfrm>
          <a:prstGeom prst="rect">
            <a:avLst/>
          </a:prstGeom>
          <a:noFill/>
          <a:ln w="2857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pic>
      <p:sp>
        <p:nvSpPr>
          <p:cNvPr id="129" name="Shape 129"/>
          <p:cNvSpPr>
            <a:spLocks noGrp="1"/>
          </p:cNvSpPr>
          <p:nvPr>
            <p:ph type="sldNum" idx="12"/>
          </p:nvPr>
        </p:nvSpPr>
        <p:spPr>
          <a:xfrm>
            <a:off x="8531788" y="5953760"/>
            <a:ext cx="548700" cy="396300"/>
          </a:xfrm>
          <a:prstGeom prst="bracketPair">
            <a:avLst/>
          </a:prstGeom>
        </p:spPr>
        <p:txBody>
          <a:bodyPr lIns="0" tIns="0" rIns="0" bIns="0" anchor="ctr" anchorCtr="0">
            <a:noAutofit/>
          </a:bodyPr>
          <a:lstStyle/>
          <a:p>
            <a:pPr lvl="0">
              <a:spcBef>
                <a:spcPts val="0"/>
              </a:spcBef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en-US"/>
              <a:pPr lvl="0">
                <a:spcBef>
                  <a:spcPts val="0"/>
                </a:spcBef>
                <a:buClr>
                  <a:srgbClr val="000000"/>
                </a:buClr>
                <a:buSzPct val="25000"/>
                <a:buFont typeface="Arial"/>
                <a:buNone/>
              </a:pPr>
              <a:t>4</a:t>
            </a:fld>
            <a:endParaRPr lang="en-US"/>
          </a:p>
        </p:txBody>
      </p:sp>
      <p:pic>
        <p:nvPicPr>
          <p:cNvPr id="130" name="Shape 13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152400" y="3719438"/>
            <a:ext cx="4264237" cy="2885611"/>
          </a:xfrm>
          <a:prstGeom prst="rect">
            <a:avLst/>
          </a:prstGeom>
          <a:noFill/>
          <a:ln w="2857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pic>
      <p:cxnSp>
        <p:nvCxnSpPr>
          <p:cNvPr id="131" name="Shape 131"/>
          <p:cNvCxnSpPr/>
          <p:nvPr/>
        </p:nvCxnSpPr>
        <p:spPr>
          <a:xfrm>
            <a:off x="3110850" y="6292525"/>
            <a:ext cx="974400" cy="0"/>
          </a:xfrm>
          <a:prstGeom prst="straightConnector1">
            <a:avLst/>
          </a:prstGeom>
          <a:noFill/>
          <a:ln w="28575" cap="flat" cmpd="sng">
            <a:solidFill>
              <a:srgbClr val="0000FF"/>
            </a:solidFill>
            <a:prstDash val="solid"/>
            <a:round/>
            <a:headEnd type="none" w="lg" len="lg"/>
            <a:tailEnd type="triangle" w="lg" len="lg"/>
          </a:ln>
        </p:spPr>
      </p:cxnSp>
      <p:sp>
        <p:nvSpPr>
          <p:cNvPr id="132" name="Shape 132"/>
          <p:cNvSpPr txBox="1"/>
          <p:nvPr/>
        </p:nvSpPr>
        <p:spPr>
          <a:xfrm>
            <a:off x="1564950" y="5490175"/>
            <a:ext cx="2520300" cy="691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s-ES" dirty="0" smtClean="0"/>
              <a:t>Instrucciones en español</a:t>
            </a:r>
          </a:p>
          <a:p>
            <a:pPr lvl="0" rtl="0">
              <a:lnSpc>
                <a:spcPct val="90000"/>
              </a:lnSpc>
              <a:spcBef>
                <a:spcPts val="0"/>
              </a:spcBef>
              <a:buNone/>
            </a:pPr>
            <a:r>
              <a:rPr lang="en-US" sz="1800" u="sng" dirty="0" smtClean="0">
                <a:solidFill>
                  <a:srgbClr val="0000FF"/>
                </a:solidFill>
                <a:latin typeface="Calibri"/>
                <a:ea typeface="Calibri"/>
                <a:cs typeface="Calibri"/>
                <a:sym typeface="Calibri"/>
                <a:hlinkClick r:id="rId5"/>
              </a:rPr>
              <a:t>https</a:t>
            </a:r>
            <a:r>
              <a:rPr lang="en-US" sz="1800" u="sng" dirty="0">
                <a:solidFill>
                  <a:srgbClr val="0000FF"/>
                </a:solidFill>
                <a:latin typeface="Calibri"/>
                <a:ea typeface="Calibri"/>
                <a:cs typeface="Calibri"/>
                <a:sym typeface="Calibri"/>
                <a:hlinkClick r:id="rId5"/>
              </a:rPr>
              <a:t>://goo.gl/U5hx6H</a:t>
            </a:r>
          </a:p>
          <a:p>
            <a:pPr lvl="0" rtl="0">
              <a:spcBef>
                <a:spcPts val="0"/>
              </a:spcBef>
              <a:buNone/>
            </a:pPr>
            <a:endParaRPr dirty="0"/>
          </a:p>
          <a:p>
            <a:pPr lvl="0">
              <a:spcBef>
                <a:spcPts val="0"/>
              </a:spcBef>
              <a:buNone/>
            </a:pPr>
            <a:endParaRPr dirty="0"/>
          </a:p>
        </p:txBody>
      </p:sp>
      <p:cxnSp>
        <p:nvCxnSpPr>
          <p:cNvPr id="133" name="Shape 133"/>
          <p:cNvCxnSpPr/>
          <p:nvPr/>
        </p:nvCxnSpPr>
        <p:spPr>
          <a:xfrm rot="10800000">
            <a:off x="4808375" y="2088350"/>
            <a:ext cx="738000" cy="900"/>
          </a:xfrm>
          <a:prstGeom prst="straightConnector1">
            <a:avLst/>
          </a:prstGeom>
          <a:noFill/>
          <a:ln w="28575" cap="flat" cmpd="sng">
            <a:solidFill>
              <a:srgbClr val="0000FF"/>
            </a:solidFill>
            <a:prstDash val="solid"/>
            <a:round/>
            <a:headEnd type="none" w="lg" len="lg"/>
            <a:tailEnd type="triangle" w="lg" len="lg"/>
          </a:ln>
        </p:spPr>
      </p:cxnSp>
      <p:sp>
        <p:nvSpPr>
          <p:cNvPr id="134" name="Shape 134"/>
          <p:cNvSpPr txBox="1"/>
          <p:nvPr/>
        </p:nvSpPr>
        <p:spPr>
          <a:xfrm>
            <a:off x="4676825" y="1350262"/>
            <a:ext cx="3739800" cy="6465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-US"/>
              <a:t>English instructions</a:t>
            </a:r>
          </a:p>
          <a:p>
            <a:pPr lvl="0" rtl="0">
              <a:lnSpc>
                <a:spcPct val="90000"/>
              </a:lnSpc>
              <a:spcBef>
                <a:spcPts val="0"/>
              </a:spcBef>
              <a:buNone/>
            </a:pPr>
            <a:r>
              <a:rPr lang="en-US" sz="1800" u="sng">
                <a:solidFill>
                  <a:srgbClr val="0000FF"/>
                </a:solidFill>
                <a:latin typeface="Calibri"/>
                <a:ea typeface="Calibri"/>
                <a:cs typeface="Calibri"/>
                <a:sym typeface="Calibri"/>
                <a:hlinkClick r:id="rId6"/>
              </a:rPr>
              <a:t>https://accounts.google.com/signup</a:t>
            </a:r>
          </a:p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Shape 139"/>
          <p:cNvSpPr txBox="1">
            <a:spLocks noGrp="1"/>
          </p:cNvSpPr>
          <p:nvPr>
            <p:ph type="title" idx="4294967295"/>
          </p:nvPr>
        </p:nvSpPr>
        <p:spPr>
          <a:xfrm>
            <a:off x="457200" y="274633"/>
            <a:ext cx="6520200" cy="1143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rgbClr val="FF0000"/>
              </a:buClr>
              <a:buSzPct val="25000"/>
              <a:buFont typeface="Cambria"/>
              <a:buNone/>
            </a:pPr>
            <a:r>
              <a:rPr lang="es-ES" sz="3600" noProof="0" dirty="0" smtClean="0">
                <a:solidFill>
                  <a:srgbClr val="666666"/>
                </a:solidFill>
              </a:rPr>
              <a:t>Escriba sus datos</a:t>
            </a:r>
            <a:endParaRPr lang="es-ES" sz="3600" noProof="0" dirty="0">
              <a:solidFill>
                <a:srgbClr val="666666"/>
              </a:solidFill>
            </a:endParaRPr>
          </a:p>
        </p:txBody>
      </p:sp>
      <p:sp>
        <p:nvSpPr>
          <p:cNvPr id="140" name="Shape 140"/>
          <p:cNvSpPr>
            <a:spLocks noGrp="1"/>
          </p:cNvSpPr>
          <p:nvPr>
            <p:ph type="sldNum" idx="12"/>
          </p:nvPr>
        </p:nvSpPr>
        <p:spPr>
          <a:xfrm>
            <a:off x="8531788" y="5801360"/>
            <a:ext cx="548700" cy="396300"/>
          </a:xfrm>
          <a:prstGeom prst="bracketPair">
            <a:avLst/>
          </a:prstGeom>
          <a:noFill/>
          <a:ln>
            <a:noFill/>
          </a:ln>
        </p:spPr>
        <p:txBody>
          <a:bodyPr lIns="0" tIns="0" rIns="0" bIns="0" anchor="ctr" anchorCtr="0">
            <a:noAutofit/>
          </a:bodyPr>
          <a:lstStyle/>
          <a:p>
            <a:pPr lvl="0" rtl="0">
              <a:spcBef>
                <a:spcPts val="0"/>
              </a:spcBef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en-US"/>
              <a:pPr lvl="0" rtl="0">
                <a:spcBef>
                  <a:spcPts val="0"/>
                </a:spcBef>
                <a:buClr>
                  <a:srgbClr val="000000"/>
                </a:buClr>
                <a:buSzPct val="25000"/>
                <a:buFont typeface="Arial"/>
                <a:buNone/>
              </a:pPr>
              <a:t>5</a:t>
            </a:fld>
            <a:endParaRPr lang="en-US"/>
          </a:p>
        </p:txBody>
      </p:sp>
      <p:sp>
        <p:nvSpPr>
          <p:cNvPr id="141" name="Shape 141"/>
          <p:cNvSpPr txBox="1">
            <a:spLocks noGrp="1"/>
          </p:cNvSpPr>
          <p:nvPr>
            <p:ph type="body" idx="4294967295"/>
          </p:nvPr>
        </p:nvSpPr>
        <p:spPr>
          <a:xfrm>
            <a:off x="210800" y="1417833"/>
            <a:ext cx="8249400" cy="51496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228600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/>
              <a:buChar char="•"/>
            </a:pPr>
            <a:r>
              <a:rPr lang="es-ES" sz="2200" b="0" i="0" u="none" strike="noStrike" cap="none" noProof="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Escriba su nombre y apellido</a:t>
            </a:r>
          </a:p>
          <a:p>
            <a:pPr marL="342900" marR="0" lvl="0" indent="-228600" algn="l" rtl="0">
              <a:spcBef>
                <a:spcPts val="44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/>
              <a:buChar char="•"/>
            </a:pPr>
            <a:r>
              <a:rPr lang="es-ES" noProof="0" dirty="0" smtClean="0"/>
              <a:t>Cree s</a:t>
            </a:r>
            <a:r>
              <a:rPr lang="es-ES" sz="2200" b="0" i="0" u="none" strike="noStrike" cap="none" noProof="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 nombre de usuario (</a:t>
            </a:r>
            <a:r>
              <a:rPr lang="es-ES" sz="2200" b="0" i="1" u="none" strike="noStrike" cap="none" noProof="0" dirty="0" err="1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username</a:t>
            </a:r>
            <a:r>
              <a:rPr lang="es-ES" sz="2200" b="0" i="0" u="none" strike="noStrike" cap="none" noProof="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) con su nombre y apellido</a:t>
            </a:r>
            <a:r>
              <a:rPr lang="es-ES" noProof="0" dirty="0" smtClean="0"/>
              <a:t>.</a:t>
            </a:r>
          </a:p>
          <a:p>
            <a:pPr marR="0" lvl="1" algn="l" rtl="0">
              <a:spcBef>
                <a:spcPts val="440"/>
              </a:spcBef>
              <a:spcAft>
                <a:spcPts val="0"/>
              </a:spcAft>
              <a:buClr>
                <a:srgbClr val="666666"/>
              </a:buClr>
              <a:buSzPct val="90909"/>
              <a:buFont typeface="Arial"/>
              <a:buChar char="•"/>
            </a:pPr>
            <a:r>
              <a:rPr lang="es-ES" noProof="0" dirty="0" smtClean="0">
                <a:solidFill>
                  <a:srgbClr val="666666"/>
                </a:solidFill>
              </a:rPr>
              <a:t>Si este </a:t>
            </a:r>
            <a:r>
              <a:rPr lang="es-ES" i="1" noProof="0" dirty="0" err="1" smtClean="0">
                <a:solidFill>
                  <a:srgbClr val="666666"/>
                </a:solidFill>
              </a:rPr>
              <a:t>username</a:t>
            </a:r>
            <a:r>
              <a:rPr lang="es-ES" noProof="0" dirty="0" smtClean="0">
                <a:solidFill>
                  <a:srgbClr val="666666"/>
                </a:solidFill>
              </a:rPr>
              <a:t> no está disponible, </a:t>
            </a:r>
            <a:r>
              <a:rPr lang="es-ES" dirty="0" smtClean="0">
                <a:solidFill>
                  <a:srgbClr val="666666"/>
                </a:solidFill>
              </a:rPr>
              <a:t>intente con sus</a:t>
            </a:r>
            <a:r>
              <a:rPr lang="es-ES" noProof="0" dirty="0" smtClean="0">
                <a:solidFill>
                  <a:srgbClr val="666666"/>
                </a:solidFill>
              </a:rPr>
              <a:t> iniciales, segundo nombre o sobrenombre (pero que sea memorable y profesional).</a:t>
            </a:r>
            <a:endParaRPr lang="es-ES" sz="2200" b="0" i="0" u="none" strike="noStrike" cap="none" noProof="0" dirty="0" smtClean="0">
              <a:solidFill>
                <a:srgbClr val="666666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640080" marR="0" lvl="1" indent="-233680" algn="l" rtl="0"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ct val="100000"/>
              <a:buFont typeface="Arial"/>
              <a:buChar char="•"/>
            </a:pPr>
            <a:r>
              <a:rPr lang="es-ES" sz="2000" b="0" i="1" u="none" strike="noStrike" cap="none" noProof="0" dirty="0" smtClean="0">
                <a:solidFill>
                  <a:srgbClr val="666666"/>
                </a:solidFill>
                <a:latin typeface="Calibri"/>
                <a:ea typeface="Calibri"/>
                <a:cs typeface="Calibri"/>
                <a:sym typeface="Calibri"/>
              </a:rPr>
              <a:t>Por ejemplo</a:t>
            </a:r>
            <a:r>
              <a:rPr lang="es-ES" sz="2000" b="0" i="0" u="none" strike="noStrike" cap="none" noProof="0" dirty="0" smtClean="0">
                <a:solidFill>
                  <a:srgbClr val="666666"/>
                </a:solidFill>
                <a:latin typeface="Calibri"/>
                <a:ea typeface="Calibri"/>
                <a:cs typeface="Calibri"/>
                <a:sym typeface="Calibri"/>
              </a:rPr>
              <a:t>: </a:t>
            </a:r>
            <a:r>
              <a:rPr lang="es-ES" sz="2000" b="0" i="0" u="none" strike="noStrike" cap="none" noProof="0" dirty="0" err="1" smtClean="0">
                <a:solidFill>
                  <a:srgbClr val="666666"/>
                </a:solidFill>
                <a:latin typeface="Calibri"/>
                <a:ea typeface="Calibri"/>
                <a:cs typeface="Calibri"/>
                <a:sym typeface="Calibri"/>
              </a:rPr>
              <a:t>m</a:t>
            </a:r>
            <a:r>
              <a:rPr lang="es-ES" noProof="0" dirty="0" err="1" smtClean="0">
                <a:solidFill>
                  <a:srgbClr val="666666"/>
                </a:solidFill>
              </a:rPr>
              <a:t>ariacgonzalez</a:t>
            </a:r>
            <a:r>
              <a:rPr lang="es-ES" noProof="0" dirty="0" smtClean="0">
                <a:solidFill>
                  <a:srgbClr val="666666"/>
                </a:solidFill>
              </a:rPr>
              <a:t> O </a:t>
            </a:r>
            <a:r>
              <a:rPr lang="es-ES" noProof="0" dirty="0" err="1" smtClean="0">
                <a:solidFill>
                  <a:srgbClr val="666666"/>
                </a:solidFill>
              </a:rPr>
              <a:t>gonzalezmaria</a:t>
            </a:r>
            <a:r>
              <a:rPr lang="es-ES" noProof="0" dirty="0" smtClean="0">
                <a:solidFill>
                  <a:srgbClr val="666666"/>
                </a:solidFill>
              </a:rPr>
              <a:t> O </a:t>
            </a:r>
            <a:r>
              <a:rPr lang="es-ES" noProof="0" dirty="0" err="1" smtClean="0">
                <a:solidFill>
                  <a:srgbClr val="666666"/>
                </a:solidFill>
              </a:rPr>
              <a:t>mcgonzalez</a:t>
            </a:r>
            <a:r>
              <a:rPr lang="es-ES" sz="2000" b="0" i="0" u="none" strike="noStrike" cap="none" noProof="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		</a:t>
            </a:r>
          </a:p>
          <a:p>
            <a:pPr marL="514350" marR="0" lvl="0" indent="-463550" algn="l" rtl="0">
              <a:spcBef>
                <a:spcPts val="44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/>
              <a:buChar char="•"/>
            </a:pPr>
            <a:r>
              <a:rPr lang="es-ES" noProof="0" dirty="0" smtClean="0"/>
              <a:t>Cree una contraseña (</a:t>
            </a:r>
            <a:r>
              <a:rPr lang="es-ES" noProof="0" dirty="0" err="1" smtClean="0"/>
              <a:t>password</a:t>
            </a:r>
            <a:r>
              <a:rPr lang="es-ES" noProof="0" dirty="0" smtClean="0"/>
              <a:t>) que recordará, póngala otra vez.</a:t>
            </a:r>
          </a:p>
          <a:p>
            <a:pPr marL="514350" marR="0" lvl="0" indent="-463550" algn="l" rtl="0">
              <a:spcBef>
                <a:spcPts val="44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/>
              <a:buChar char="•"/>
            </a:pPr>
            <a:r>
              <a:rPr lang="es-ES" noProof="0" dirty="0" smtClean="0"/>
              <a:t>Seleccione su fecha de nacimiento y </a:t>
            </a:r>
            <a:r>
              <a:rPr lang="es-ES" sz="2200" b="0" i="0" u="none" strike="noStrike" cap="none" noProof="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género</a:t>
            </a:r>
          </a:p>
          <a:p>
            <a:pPr marL="514350" marR="0" lvl="0" indent="-463550" algn="l" rtl="0">
              <a:spcBef>
                <a:spcPts val="44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/>
              <a:buChar char="•"/>
            </a:pPr>
            <a:r>
              <a:rPr lang="es-ES" noProof="0" dirty="0" smtClean="0"/>
              <a:t>Escriba su número de teléfono celular </a:t>
            </a:r>
            <a:r>
              <a:rPr lang="es-ES" sz="2200" b="0" i="0" u="none" strike="noStrike" cap="none" noProof="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(</a:t>
            </a:r>
            <a:r>
              <a:rPr lang="es-ES" sz="2200" b="0" i="1" u="none" strike="noStrike" cap="none" noProof="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opcional</a:t>
            </a:r>
            <a:r>
              <a:rPr lang="es-ES" sz="2200" b="0" i="0" u="none" strike="noStrike" cap="none" noProof="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)</a:t>
            </a:r>
          </a:p>
          <a:p>
            <a:pPr marL="514350" marR="0" lvl="0" indent="-463550" algn="l" rtl="0">
              <a:spcBef>
                <a:spcPts val="44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/>
              <a:buChar char="•"/>
            </a:pPr>
            <a:r>
              <a:rPr lang="es-ES" noProof="0" dirty="0" smtClean="0"/>
              <a:t>Escriba su </a:t>
            </a:r>
            <a:r>
              <a:rPr lang="es-ES" sz="2200" b="0" i="0" u="none" strike="noStrike" cap="none" noProof="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email actual (</a:t>
            </a:r>
            <a:r>
              <a:rPr lang="es-ES" sz="2200" b="0" i="1" u="none" strike="noStrike" cap="none" noProof="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opcional</a:t>
            </a:r>
            <a:r>
              <a:rPr lang="es-ES" sz="2200" b="0" i="0" u="none" strike="noStrike" cap="none" noProof="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)</a:t>
            </a:r>
            <a:endParaRPr lang="es-ES" sz="1000" b="0" i="0" u="none" strike="noStrike" cap="none" noProof="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4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4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4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4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4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4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4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4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4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4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4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4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4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4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Shape 146"/>
          <p:cNvSpPr txBox="1">
            <a:spLocks noGrp="1"/>
          </p:cNvSpPr>
          <p:nvPr>
            <p:ph type="title" idx="4294967295"/>
          </p:nvPr>
        </p:nvSpPr>
        <p:spPr>
          <a:xfrm>
            <a:off x="457200" y="738318"/>
            <a:ext cx="6239700" cy="77976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rgbClr val="FF0000"/>
              </a:buClr>
              <a:buSzPct val="25000"/>
              <a:buFont typeface="Cambria"/>
              <a:buNone/>
            </a:pPr>
            <a:r>
              <a:rPr lang="es-ES" sz="3600" noProof="0" dirty="0" smtClean="0">
                <a:solidFill>
                  <a:srgbClr val="666666"/>
                </a:solidFill>
              </a:rPr>
              <a:t>Ya casi...</a:t>
            </a:r>
            <a:endParaRPr lang="es-ES" sz="3600" noProof="0" dirty="0">
              <a:solidFill>
                <a:srgbClr val="666666"/>
              </a:solidFill>
            </a:endParaRPr>
          </a:p>
        </p:txBody>
      </p:sp>
      <p:sp>
        <p:nvSpPr>
          <p:cNvPr id="147" name="Shape 147"/>
          <p:cNvSpPr>
            <a:spLocks noGrp="1"/>
          </p:cNvSpPr>
          <p:nvPr>
            <p:ph type="sldNum" idx="12"/>
          </p:nvPr>
        </p:nvSpPr>
        <p:spPr>
          <a:xfrm>
            <a:off x="8531788" y="5801360"/>
            <a:ext cx="548700" cy="396300"/>
          </a:xfrm>
          <a:prstGeom prst="bracketPair">
            <a:avLst/>
          </a:prstGeom>
          <a:noFill/>
          <a:ln>
            <a:noFill/>
          </a:ln>
        </p:spPr>
        <p:txBody>
          <a:bodyPr lIns="0" tIns="0" rIns="0" bIns="0" anchor="ctr" anchorCtr="0">
            <a:noAutofit/>
          </a:bodyPr>
          <a:lstStyle/>
          <a:p>
            <a:pPr lvl="0" rtl="0">
              <a:spcBef>
                <a:spcPts val="0"/>
              </a:spcBef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en-US"/>
              <a:pPr lvl="0" rtl="0">
                <a:spcBef>
                  <a:spcPts val="0"/>
                </a:spcBef>
                <a:buClr>
                  <a:srgbClr val="000000"/>
                </a:buClr>
                <a:buSzPct val="25000"/>
                <a:buFont typeface="Arial"/>
                <a:buNone/>
              </a:pPr>
              <a:t>6</a:t>
            </a:fld>
            <a:endParaRPr lang="en-US"/>
          </a:p>
        </p:txBody>
      </p:sp>
      <p:sp>
        <p:nvSpPr>
          <p:cNvPr id="148" name="Shape 148"/>
          <p:cNvSpPr txBox="1">
            <a:spLocks noGrp="1"/>
          </p:cNvSpPr>
          <p:nvPr>
            <p:ph type="body" idx="4294967295"/>
          </p:nvPr>
        </p:nvSpPr>
        <p:spPr>
          <a:xfrm>
            <a:off x="457199" y="1600200"/>
            <a:ext cx="7162800" cy="48007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228600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/>
              <a:buChar char="•"/>
            </a:pPr>
            <a:r>
              <a:rPr lang="es-ES" noProof="0" dirty="0" smtClean="0"/>
              <a:t>¡Compruebe que usted no es un robot!</a:t>
            </a:r>
          </a:p>
          <a:p>
            <a:pPr marL="342900" marR="0" lvl="0" indent="-228600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/>
              <a:buChar char="•"/>
            </a:pPr>
            <a:r>
              <a:rPr lang="es-ES" sz="2200" b="0" i="0" u="none" strike="noStrike" cap="none" noProof="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Ponga el cursor del ratón en la casilla </a:t>
            </a:r>
            <a:r>
              <a:rPr lang="es-ES" sz="2200" b="0" i="0" u="none" strike="noStrike" cap="none" noProof="0" dirty="0" err="1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Type</a:t>
            </a:r>
            <a:r>
              <a:rPr lang="es-ES" sz="2200" b="0" i="0" u="none" strike="noStrike" cap="none" noProof="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s-ES" sz="2200" b="0" i="0" u="none" strike="noStrike" cap="none" noProof="0" dirty="0" err="1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the</a:t>
            </a:r>
            <a:r>
              <a:rPr lang="es-ES" sz="2200" b="0" i="0" u="none" strike="noStrike" cap="none" noProof="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s-ES" sz="2200" b="0" i="0" u="none" strike="noStrike" cap="none" noProof="0" dirty="0" err="1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text</a:t>
            </a:r>
            <a:r>
              <a:rPr lang="es-ES" dirty="0" smtClean="0"/>
              <a:t> y escriba el número que ve en esa imagen</a:t>
            </a:r>
            <a:r>
              <a:rPr lang="es-ES" sz="2200" b="0" i="0" u="none" strike="noStrike" cap="none" noProof="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</a:t>
            </a:r>
          </a:p>
          <a:p>
            <a:pPr marL="342900" marR="0" lvl="0" indent="-228600" algn="l" rtl="0">
              <a:spcBef>
                <a:spcPts val="44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/>
              <a:buChar char="•"/>
            </a:pPr>
            <a:r>
              <a:rPr lang="es-ES" sz="2200" b="0" i="0" u="none" strike="noStrike" cap="none" noProof="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Pulse en la casilla para acceder a los términos de servicio de Google</a:t>
            </a:r>
          </a:p>
          <a:p>
            <a:pPr lvl="0" indent="-228600"/>
            <a:r>
              <a:rPr lang="es-ES" dirty="0" smtClean="0"/>
              <a:t>Pulse en</a:t>
            </a:r>
            <a:endParaRPr lang="es-ES" sz="2200" b="0" i="0" u="none" strike="noStrike" cap="none" noProof="0" dirty="0" smtClean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lvl="0" indent="-228600"/>
            <a:r>
              <a:rPr lang="es-ES" dirty="0" smtClean="0"/>
              <a:t>Pulse en </a:t>
            </a:r>
            <a:r>
              <a:rPr lang="es-ES" i="1" noProof="0" dirty="0" err="1" smtClean="0"/>
              <a:t>Continue</a:t>
            </a:r>
            <a:r>
              <a:rPr lang="es-ES" noProof="0" dirty="0" smtClean="0"/>
              <a:t> en la página siguiente</a:t>
            </a:r>
            <a:endParaRPr lang="es-ES" noProof="0" dirty="0"/>
          </a:p>
        </p:txBody>
      </p:sp>
      <p:pic>
        <p:nvPicPr>
          <p:cNvPr id="149" name="Shape 149"/>
          <p:cNvPicPr preferRelativeResize="0"/>
          <p:nvPr/>
        </p:nvPicPr>
        <p:blipFill rotWithShape="1">
          <a:blip r:embed="rId3">
            <a:alphaModFix/>
          </a:blip>
          <a:srcRect l="58287" t="32869" r="15970" b="20414"/>
          <a:stretch/>
        </p:blipFill>
        <p:spPr>
          <a:xfrm>
            <a:off x="5570379" y="3586977"/>
            <a:ext cx="1993875" cy="2712565"/>
          </a:xfrm>
          <a:prstGeom prst="rect">
            <a:avLst/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pic>
      <p:sp>
        <p:nvSpPr>
          <p:cNvPr id="151" name="Shape 151"/>
          <p:cNvSpPr txBox="1"/>
          <p:nvPr/>
        </p:nvSpPr>
        <p:spPr>
          <a:xfrm>
            <a:off x="1909291" y="3370597"/>
            <a:ext cx="1026000" cy="454800"/>
          </a:xfrm>
          <a:prstGeom prst="rect">
            <a:avLst/>
          </a:prstGeom>
          <a:solidFill>
            <a:srgbClr val="4A86E8"/>
          </a:solidFill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-US">
                <a:solidFill>
                  <a:srgbClr val="FFFFFF"/>
                </a:solidFill>
              </a:rPr>
              <a:t>Next step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Shape 156"/>
          <p:cNvSpPr>
            <a:spLocks noGrp="1"/>
          </p:cNvSpPr>
          <p:nvPr>
            <p:ph type="sldNum" idx="12"/>
          </p:nvPr>
        </p:nvSpPr>
        <p:spPr>
          <a:xfrm>
            <a:off x="8531788" y="5801360"/>
            <a:ext cx="548700" cy="396300"/>
          </a:xfrm>
          <a:prstGeom prst="bracketPair">
            <a:avLst/>
          </a:prstGeom>
          <a:noFill/>
          <a:ln>
            <a:noFill/>
          </a:ln>
        </p:spPr>
        <p:txBody>
          <a:bodyPr lIns="0" tIns="0" rIns="0" bIns="0" anchor="ctr" anchorCtr="0">
            <a:noAutofit/>
          </a:bodyPr>
          <a:lstStyle/>
          <a:p>
            <a:pPr lvl="0" rtl="0">
              <a:spcBef>
                <a:spcPts val="0"/>
              </a:spcBef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en-US"/>
              <a:pPr lvl="0" rtl="0">
                <a:spcBef>
                  <a:spcPts val="0"/>
                </a:spcBef>
                <a:buClr>
                  <a:srgbClr val="000000"/>
                </a:buClr>
                <a:buSzPct val="25000"/>
                <a:buFont typeface="Arial"/>
                <a:buNone/>
              </a:pPr>
              <a:t>7</a:t>
            </a:fld>
            <a:endParaRPr lang="en-US"/>
          </a:p>
        </p:txBody>
      </p:sp>
      <p:sp>
        <p:nvSpPr>
          <p:cNvPr id="157" name="Shape 157"/>
          <p:cNvSpPr txBox="1">
            <a:spLocks noGrp="1"/>
          </p:cNvSpPr>
          <p:nvPr>
            <p:ph type="title" idx="4294967295"/>
          </p:nvPr>
        </p:nvSpPr>
        <p:spPr>
          <a:xfrm>
            <a:off x="457200" y="274637"/>
            <a:ext cx="7620000" cy="1143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rgbClr val="FF0000"/>
              </a:buClr>
              <a:buSzPct val="25000"/>
              <a:buFont typeface="Cambria"/>
              <a:buNone/>
            </a:pPr>
            <a:r>
              <a:rPr lang="es-ES" sz="3600" noProof="0" dirty="0" smtClean="0">
                <a:solidFill>
                  <a:srgbClr val="666666"/>
                </a:solidFill>
              </a:rPr>
              <a:t>Escriba aquí sus datos</a:t>
            </a:r>
            <a:endParaRPr lang="es-ES" sz="3600" noProof="0" dirty="0">
              <a:solidFill>
                <a:srgbClr val="666666"/>
              </a:solidFill>
            </a:endParaRPr>
          </a:p>
        </p:txBody>
      </p:sp>
      <p:sp>
        <p:nvSpPr>
          <p:cNvPr id="158" name="Shape 158"/>
          <p:cNvSpPr txBox="1">
            <a:spLocks noGrp="1"/>
          </p:cNvSpPr>
          <p:nvPr>
            <p:ph type="body" idx="4294967295"/>
          </p:nvPr>
        </p:nvSpPr>
        <p:spPr>
          <a:xfrm>
            <a:off x="0" y="1466088"/>
            <a:ext cx="7619999" cy="48006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45720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noProof="0" dirty="0" smtClean="0"/>
              <a:t>Escriba su</a:t>
            </a:r>
            <a:r>
              <a:rPr lang="es-ES" sz="2200" b="0" i="0" u="none" strike="noStrike" cap="none" noProof="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s-ES" sz="2200" b="0" i="0" u="none" strike="noStrike" cap="none" noProof="0" dirty="0" err="1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username</a:t>
            </a:r>
            <a:r>
              <a:rPr lang="es-ES" sz="2200" b="0" i="0" u="none" strike="noStrike" cap="none" noProof="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</a:t>
            </a:r>
            <a:r>
              <a:rPr lang="es-ES" sz="2200" b="0" i="0" u="none" strike="noStrike" cap="none" noProof="0" dirty="0" err="1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password</a:t>
            </a:r>
            <a:r>
              <a:rPr lang="es-ES" sz="2200" b="0" i="0" u="none" strike="noStrike" cap="none" noProof="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y dirección de </a:t>
            </a:r>
            <a:r>
              <a:rPr lang="es-ES" sz="2200" b="0" i="0" u="none" strike="noStrike" cap="none" noProof="0" dirty="0" err="1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gmail</a:t>
            </a:r>
            <a:r>
              <a:rPr lang="es-ES" sz="2200" b="0" i="0" u="none" strike="noStrike" cap="none" noProof="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(username@gmail.com)</a:t>
            </a:r>
          </a:p>
          <a:p>
            <a:pPr marL="457200" marR="0" lvl="0" indent="0" algn="l" rtl="0">
              <a:spcBef>
                <a:spcPts val="560"/>
              </a:spcBef>
              <a:spcAft>
                <a:spcPts val="0"/>
              </a:spcAft>
              <a:buNone/>
            </a:pPr>
            <a:r>
              <a:rPr lang="es-ES" sz="1600" b="0" i="0" u="none" strike="noStrike" cap="none" noProof="0" dirty="0" smtClean="0">
                <a:solidFill>
                  <a:schemeClr val="dk1"/>
                </a:solidFill>
                <a:sym typeface="Calibri"/>
              </a:rPr>
              <a:t>Por ejemplo: </a:t>
            </a:r>
          </a:p>
          <a:p>
            <a:pPr marL="457200" marR="0" lvl="0" indent="0" algn="l" rtl="0">
              <a:spcBef>
                <a:spcPts val="560"/>
              </a:spcBef>
              <a:spcAft>
                <a:spcPts val="0"/>
              </a:spcAft>
              <a:buNone/>
            </a:pPr>
            <a:r>
              <a:rPr lang="es-ES" sz="1600" noProof="0" dirty="0" err="1" smtClean="0"/>
              <a:t>Username</a:t>
            </a:r>
            <a:r>
              <a:rPr lang="es-ES" sz="1600" noProof="0" dirty="0" smtClean="0"/>
              <a:t> = </a:t>
            </a:r>
            <a:r>
              <a:rPr lang="es-ES" sz="1600" noProof="0" dirty="0" err="1" smtClean="0"/>
              <a:t>fredmaciasgodinez</a:t>
            </a:r>
            <a:endParaRPr lang="es-ES" sz="1600" noProof="0" dirty="0" smtClean="0"/>
          </a:p>
          <a:p>
            <a:pPr marL="457200" marR="0" lvl="0" indent="0" algn="l" rtl="0">
              <a:spcBef>
                <a:spcPts val="560"/>
              </a:spcBef>
              <a:spcAft>
                <a:spcPts val="0"/>
              </a:spcAft>
              <a:buNone/>
            </a:pPr>
            <a:r>
              <a:rPr lang="es-ES" sz="1600" noProof="0" dirty="0" err="1" smtClean="0"/>
              <a:t>Password</a:t>
            </a:r>
            <a:r>
              <a:rPr lang="es-ES" sz="1600" noProof="0" dirty="0" smtClean="0"/>
              <a:t> = Santaana2016</a:t>
            </a:r>
          </a:p>
          <a:p>
            <a:pPr marL="457200" marR="0" lvl="0" indent="0" algn="l" rtl="0">
              <a:spcBef>
                <a:spcPts val="560"/>
              </a:spcBef>
              <a:spcAft>
                <a:spcPts val="0"/>
              </a:spcAft>
              <a:buNone/>
            </a:pPr>
            <a:r>
              <a:rPr lang="es-ES" sz="1600" noProof="0" dirty="0" err="1" smtClean="0"/>
              <a:t>Gmail</a:t>
            </a:r>
            <a:r>
              <a:rPr lang="es-ES" sz="1600" noProof="0" dirty="0" smtClean="0"/>
              <a:t> </a:t>
            </a:r>
            <a:r>
              <a:rPr lang="es-ES" sz="1600" noProof="0" dirty="0" err="1" smtClean="0"/>
              <a:t>address</a:t>
            </a:r>
            <a:r>
              <a:rPr lang="es-ES" sz="1600" noProof="0" dirty="0" smtClean="0"/>
              <a:t>= </a:t>
            </a:r>
            <a:r>
              <a:rPr lang="es-ES" sz="1600" b="0" i="0" u="sng" strike="noStrike" cap="none" noProof="0" dirty="0" smtClean="0">
                <a:solidFill>
                  <a:schemeClr val="hlink"/>
                </a:solidFill>
                <a:sym typeface="Calibri"/>
                <a:hlinkClick r:id="rId3"/>
              </a:rPr>
              <a:t>fredmaciasgodinez@gmail.com</a:t>
            </a:r>
          </a:p>
          <a:p>
            <a:pPr marL="457200" marR="0" lvl="0" indent="0" algn="l" rtl="0">
              <a:spcBef>
                <a:spcPts val="560"/>
              </a:spcBef>
              <a:spcAft>
                <a:spcPts val="0"/>
              </a:spcAft>
              <a:buNone/>
            </a:pPr>
            <a:endParaRPr lang="es-ES" sz="1200" noProof="0" dirty="0" smtClean="0"/>
          </a:p>
          <a:p>
            <a:pPr marL="342900" marR="0" lvl="0" indent="-228600" algn="l" rtl="0">
              <a:spcBef>
                <a:spcPts val="440"/>
              </a:spcBef>
              <a:buClr>
                <a:schemeClr val="accent1"/>
              </a:buClr>
              <a:buSzPct val="366666"/>
              <a:buFont typeface="Arial"/>
              <a:buNone/>
            </a:pPr>
            <a:r>
              <a:rPr lang="es-ES" noProof="0" dirty="0" smtClean="0"/>
              <a:t>   </a:t>
            </a:r>
            <a:r>
              <a:rPr lang="es-ES" noProof="0" dirty="0" err="1" smtClean="0"/>
              <a:t>Username</a:t>
            </a:r>
            <a:r>
              <a:rPr lang="es-ES" noProof="0" dirty="0" smtClean="0"/>
              <a:t>:</a:t>
            </a:r>
          </a:p>
          <a:p>
            <a:pPr marL="342900" marR="0" lvl="0" indent="-228600" algn="l" rtl="0">
              <a:spcBef>
                <a:spcPts val="440"/>
              </a:spcBef>
              <a:buClr>
                <a:schemeClr val="accent1"/>
              </a:buClr>
              <a:buSzPct val="366666"/>
              <a:buFont typeface="Arial"/>
              <a:buNone/>
            </a:pPr>
            <a:endParaRPr lang="es-ES" sz="1100" noProof="0" dirty="0" smtClean="0"/>
          </a:p>
          <a:p>
            <a:pPr marL="342900" marR="0" lvl="0" indent="-228600" algn="l" rtl="0">
              <a:spcBef>
                <a:spcPts val="440"/>
              </a:spcBef>
              <a:buClr>
                <a:schemeClr val="accent1"/>
              </a:buClr>
              <a:buSzPct val="366666"/>
              <a:buFont typeface="Arial"/>
              <a:buNone/>
            </a:pPr>
            <a:r>
              <a:rPr lang="es-ES" noProof="0" dirty="0" smtClean="0"/>
              <a:t>   </a:t>
            </a:r>
            <a:r>
              <a:rPr lang="es-ES" noProof="0" dirty="0" err="1" smtClean="0"/>
              <a:t>Password</a:t>
            </a:r>
            <a:r>
              <a:rPr lang="es-ES" noProof="0" dirty="0" smtClean="0"/>
              <a:t>:</a:t>
            </a:r>
          </a:p>
          <a:p>
            <a:pPr marL="342900" marR="0" lvl="0" indent="-228600" algn="l" rtl="0">
              <a:spcBef>
                <a:spcPts val="440"/>
              </a:spcBef>
              <a:buClr>
                <a:schemeClr val="accent1"/>
              </a:buClr>
              <a:buSzPct val="366666"/>
              <a:buFont typeface="Arial"/>
              <a:buNone/>
            </a:pPr>
            <a:endParaRPr lang="es-ES" sz="1800" noProof="0" dirty="0" smtClean="0"/>
          </a:p>
          <a:p>
            <a:pPr marL="342900" marR="0" lvl="0" indent="-228600" algn="l" rtl="0">
              <a:spcBef>
                <a:spcPts val="440"/>
              </a:spcBef>
              <a:buClr>
                <a:schemeClr val="accent1"/>
              </a:buClr>
              <a:buSzPct val="100000"/>
              <a:buFont typeface="Arial"/>
              <a:buNone/>
            </a:pPr>
            <a:r>
              <a:rPr lang="es-ES" noProof="0" dirty="0" smtClean="0"/>
              <a:t>   Dirección de </a:t>
            </a:r>
            <a:r>
              <a:rPr lang="es-ES" noProof="0" dirty="0" err="1" smtClean="0"/>
              <a:t>Gmail</a:t>
            </a:r>
            <a:r>
              <a:rPr lang="es-ES" noProof="0" dirty="0" smtClean="0"/>
              <a:t>:</a:t>
            </a:r>
            <a:endParaRPr lang="es-ES" noProof="0" dirty="0"/>
          </a:p>
        </p:txBody>
      </p:sp>
      <p:sp>
        <p:nvSpPr>
          <p:cNvPr id="159" name="Shape 159"/>
          <p:cNvSpPr txBox="1"/>
          <p:nvPr/>
        </p:nvSpPr>
        <p:spPr>
          <a:xfrm>
            <a:off x="1877084" y="3683015"/>
            <a:ext cx="3590700" cy="526800"/>
          </a:xfrm>
          <a:prstGeom prst="rect">
            <a:avLst/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60" name="Shape 160"/>
          <p:cNvSpPr txBox="1"/>
          <p:nvPr/>
        </p:nvSpPr>
        <p:spPr>
          <a:xfrm>
            <a:off x="1877084" y="4336148"/>
            <a:ext cx="3590700" cy="496800"/>
          </a:xfrm>
          <a:prstGeom prst="rect">
            <a:avLst/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61" name="Shape 161"/>
          <p:cNvSpPr txBox="1"/>
          <p:nvPr/>
        </p:nvSpPr>
        <p:spPr>
          <a:xfrm>
            <a:off x="2655286" y="4959290"/>
            <a:ext cx="3991840" cy="587100"/>
          </a:xfrm>
          <a:prstGeom prst="rect">
            <a:avLst/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Shape 166"/>
          <p:cNvSpPr>
            <a:spLocks noGrp="1"/>
          </p:cNvSpPr>
          <p:nvPr>
            <p:ph type="sldNum" idx="12"/>
          </p:nvPr>
        </p:nvSpPr>
        <p:spPr>
          <a:xfrm>
            <a:off x="8531788" y="5801360"/>
            <a:ext cx="548700" cy="396300"/>
          </a:xfrm>
          <a:prstGeom prst="bracketPair">
            <a:avLst/>
          </a:prstGeom>
          <a:noFill/>
          <a:ln>
            <a:noFill/>
          </a:ln>
        </p:spPr>
        <p:txBody>
          <a:bodyPr lIns="0" tIns="0" rIns="0" bIns="0" anchor="ctr" anchorCtr="0">
            <a:noAutofit/>
          </a:bodyPr>
          <a:lstStyle/>
          <a:p>
            <a:pPr lvl="0" rtl="0">
              <a:spcBef>
                <a:spcPts val="0"/>
              </a:spcBef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en-US"/>
              <a:pPr lvl="0" rtl="0">
                <a:spcBef>
                  <a:spcPts val="0"/>
                </a:spcBef>
                <a:buClr>
                  <a:srgbClr val="000000"/>
                </a:buClr>
                <a:buSzPct val="25000"/>
                <a:buFont typeface="Arial"/>
                <a:buNone/>
              </a:pPr>
              <a:t>8</a:t>
            </a:fld>
            <a:endParaRPr lang="en-US"/>
          </a:p>
        </p:txBody>
      </p:sp>
      <p:sp>
        <p:nvSpPr>
          <p:cNvPr id="167" name="Shape 167"/>
          <p:cNvSpPr txBox="1">
            <a:spLocks noGrp="1"/>
          </p:cNvSpPr>
          <p:nvPr>
            <p:ph type="title" idx="4294967295"/>
          </p:nvPr>
        </p:nvSpPr>
        <p:spPr>
          <a:xfrm>
            <a:off x="484850" y="302733"/>
            <a:ext cx="5769000" cy="1143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rgbClr val="FF0000"/>
              </a:buClr>
              <a:buSzPct val="25000"/>
              <a:buFont typeface="Cambria"/>
              <a:buNone/>
            </a:pPr>
            <a:r>
              <a:rPr lang="es-ES" sz="3600" noProof="0" dirty="0" smtClean="0">
                <a:solidFill>
                  <a:srgbClr val="666666"/>
                </a:solidFill>
              </a:rPr>
              <a:t>¡Ya está!</a:t>
            </a:r>
            <a:endParaRPr lang="es-ES" sz="3600" noProof="0" dirty="0">
              <a:solidFill>
                <a:srgbClr val="666666"/>
              </a:solidFill>
            </a:endParaRPr>
          </a:p>
        </p:txBody>
      </p:sp>
      <p:sp>
        <p:nvSpPr>
          <p:cNvPr id="168" name="Shape 168"/>
          <p:cNvSpPr txBox="1">
            <a:spLocks noGrp="1"/>
          </p:cNvSpPr>
          <p:nvPr>
            <p:ph type="body" idx="4294967295"/>
          </p:nvPr>
        </p:nvSpPr>
        <p:spPr>
          <a:xfrm>
            <a:off x="590225" y="1525625"/>
            <a:ext cx="6829800" cy="43017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6075" marR="0" lvl="0" indent="-230188" algn="l" rtl="0">
              <a:spcBef>
                <a:spcPts val="0"/>
              </a:spcBef>
              <a:spcAft>
                <a:spcPts val="0"/>
              </a:spcAft>
            </a:pPr>
            <a:r>
              <a:rPr lang="es-ES" noProof="0" dirty="0" smtClean="0"/>
              <a:t>Cierre las páginas de configuración de página al pulsar en la X en la esq. superior derecha de la pantalla</a:t>
            </a:r>
          </a:p>
          <a:p>
            <a:pPr marR="0" lvl="0" indent="-228600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/>
              <a:buChar char="•"/>
            </a:pPr>
            <a:r>
              <a:rPr lang="es-ES" sz="2200" b="0" i="0" u="none" strike="noStrike" cap="none" noProof="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En la esq. inferior derecha, pulse en </a:t>
            </a:r>
            <a:r>
              <a:rPr lang="es-ES" sz="2200" b="0" i="0" u="none" strike="noStrike" cap="none" noProof="0" dirty="0" err="1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Guest</a:t>
            </a:r>
            <a:endParaRPr lang="es-ES" sz="2200" b="0" i="0" u="none" strike="noStrike" cap="none" noProof="0" dirty="0" smtClean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marR="0" lvl="0" indent="-228600" algn="l" rtl="0">
              <a:spcBef>
                <a:spcPts val="44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/>
              <a:buChar char="•"/>
            </a:pPr>
            <a:r>
              <a:rPr lang="es-ES" sz="2200" b="0" i="0" u="none" strike="noStrike" cap="none" noProof="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En la casilla que se abre, seleccione </a:t>
            </a:r>
            <a:r>
              <a:rPr lang="es-ES" sz="2200" b="0" i="0" u="none" strike="noStrike" cap="none" noProof="0" dirty="0" err="1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Exit</a:t>
            </a:r>
            <a:r>
              <a:rPr lang="es-ES" sz="2200" b="0" i="0" u="none" strike="noStrike" cap="none" noProof="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s-ES" sz="2200" b="0" i="0" u="none" strike="noStrike" cap="none" noProof="0" dirty="0" err="1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Guest</a:t>
            </a:r>
            <a:r>
              <a:rPr lang="es-ES" sz="2200" b="0" i="0" u="none" strike="noStrike" cap="none" noProof="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si es necesario</a:t>
            </a:r>
            <a:endParaRPr lang="es-ES" sz="2200" b="0" i="0" u="none" strike="noStrike" cap="none" noProof="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69" name="Shape 169"/>
          <p:cNvPicPr preferRelativeResize="0"/>
          <p:nvPr/>
        </p:nvPicPr>
        <p:blipFill rotWithShape="1">
          <a:blip r:embed="rId3">
            <a:alphaModFix/>
          </a:blip>
          <a:srcRect l="88403" b="90819"/>
          <a:stretch/>
        </p:blipFill>
        <p:spPr>
          <a:xfrm>
            <a:off x="6581575" y="1966455"/>
            <a:ext cx="1060398" cy="604667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70" name="Shape 170"/>
          <p:cNvCxnSpPr/>
          <p:nvPr/>
        </p:nvCxnSpPr>
        <p:spPr>
          <a:xfrm flipH="1">
            <a:off x="7573425" y="1948708"/>
            <a:ext cx="709800" cy="159300"/>
          </a:xfrm>
          <a:prstGeom prst="straightConnector1">
            <a:avLst/>
          </a:prstGeom>
          <a:noFill/>
          <a:ln w="28575" cap="flat" cmpd="sng">
            <a:solidFill>
              <a:srgbClr val="FF0000"/>
            </a:solidFill>
            <a:prstDash val="solid"/>
            <a:round/>
            <a:headEnd type="none" w="lg" len="lg"/>
            <a:tailEnd type="triangle" w="lg" len="lg"/>
          </a:ln>
        </p:spPr>
      </p:cxnSp>
      <p:sp>
        <p:nvSpPr>
          <p:cNvPr id="171" name="Shape 171"/>
          <p:cNvSpPr txBox="1"/>
          <p:nvPr/>
        </p:nvSpPr>
        <p:spPr>
          <a:xfrm>
            <a:off x="5076168" y="2224330"/>
            <a:ext cx="794100" cy="346800"/>
          </a:xfrm>
          <a:prstGeom prst="rect">
            <a:avLst/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72" name="Shape 172"/>
          <p:cNvSpPr txBox="1"/>
          <p:nvPr/>
        </p:nvSpPr>
        <p:spPr>
          <a:xfrm>
            <a:off x="5048200" y="2641975"/>
            <a:ext cx="1187400" cy="346800"/>
          </a:xfrm>
          <a:prstGeom prst="rect">
            <a:avLst/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Shape 177"/>
          <p:cNvSpPr txBox="1"/>
          <p:nvPr/>
        </p:nvSpPr>
        <p:spPr>
          <a:xfrm>
            <a:off x="224850" y="1820866"/>
            <a:ext cx="8229600" cy="9144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04800" marR="0" lvl="0" indent="-279400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/>
              <a:buChar char="•"/>
            </a:pPr>
            <a:r>
              <a:rPr lang="es-ES" sz="1800" b="0" i="0" u="none" strike="noStrike" cap="none" dirty="0" smtClean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Necesitará su nombre de usuario y contraseña de Google Email (</a:t>
            </a:r>
            <a:r>
              <a:rPr lang="es-ES" sz="1800" b="0" i="0" u="none" strike="noStrike" cap="none" dirty="0" err="1" smtClean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Gmail</a:t>
            </a:r>
            <a:r>
              <a:rPr lang="es-ES" sz="1800" b="0" i="0" u="none" strike="noStrike" cap="none" dirty="0" smtClean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).</a:t>
            </a:r>
          </a:p>
          <a:p>
            <a:pPr marL="304800" lvl="0" indent="-279400">
              <a:buClr>
                <a:schemeClr val="accent1"/>
              </a:buClr>
              <a:buSzPct val="100000"/>
              <a:buFont typeface="Arial"/>
              <a:buChar char="•"/>
            </a:pPr>
            <a:r>
              <a:rPr lang="es-ES" sz="1800" b="0" i="0" u="none" strike="noStrike" cap="none" dirty="0" smtClean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Escriba </a:t>
            </a:r>
            <a:r>
              <a:rPr lang="es-ES" sz="1800" dirty="0" smtClean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su usuario y contraseña de </a:t>
            </a:r>
            <a:r>
              <a:rPr lang="es-ES" sz="1800" b="0" i="0" u="none" strike="noStrike" cap="none" dirty="0" smtClean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Google Email (</a:t>
            </a:r>
            <a:r>
              <a:rPr lang="es-ES" sz="1800" b="0" i="0" u="none" strike="noStrike" cap="none" dirty="0" err="1" smtClean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Gmail</a:t>
            </a:r>
            <a:r>
              <a:rPr lang="es-ES" sz="1800" dirty="0" smtClean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)</a:t>
            </a:r>
            <a:r>
              <a:rPr lang="es-ES" sz="1800" b="0" i="0" u="none" strike="noStrike" cap="none" dirty="0" smtClean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.</a:t>
            </a:r>
          </a:p>
        </p:txBody>
      </p:sp>
      <p:sp>
        <p:nvSpPr>
          <p:cNvPr id="178" name="Shape 178"/>
          <p:cNvSpPr txBox="1"/>
          <p:nvPr/>
        </p:nvSpPr>
        <p:spPr>
          <a:xfrm>
            <a:off x="304799" y="228600"/>
            <a:ext cx="6388963" cy="120015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ct val="25000"/>
              <a:buFont typeface="Cambria"/>
              <a:buNone/>
            </a:pPr>
            <a:r>
              <a:rPr lang="es-ES" sz="3600" dirty="0" smtClean="0">
                <a:solidFill>
                  <a:srgbClr val="7F7F7F"/>
                </a:solidFill>
                <a:latin typeface="Cambria"/>
                <a:ea typeface="Cambria"/>
                <a:cs typeface="Cambria"/>
                <a:sym typeface="Cambria"/>
              </a:rPr>
              <a:t>Inicie sesión</a:t>
            </a:r>
            <a:r>
              <a:rPr lang="es-ES" sz="3600" b="0" i="0" u="none" strike="noStrike" cap="none" dirty="0" smtClean="0">
                <a:solidFill>
                  <a:srgbClr val="7F7F7F"/>
                </a:solidFill>
                <a:latin typeface="Cambria"/>
                <a:ea typeface="Cambria"/>
                <a:cs typeface="Cambria"/>
                <a:sym typeface="Cambria"/>
              </a:rPr>
              <a:t> en s</a:t>
            </a:r>
            <a:r>
              <a:rPr lang="es-ES" sz="3600" dirty="0" smtClean="0">
                <a:solidFill>
                  <a:srgbClr val="7F7F7F"/>
                </a:solidFill>
                <a:latin typeface="Cambria"/>
                <a:ea typeface="Cambria"/>
                <a:cs typeface="Cambria"/>
                <a:sym typeface="Cambria"/>
              </a:rPr>
              <a:t>u </a:t>
            </a:r>
            <a:r>
              <a:rPr lang="es-ES" sz="3600" b="0" i="0" u="none" strike="noStrike" cap="none" dirty="0" err="1" smtClean="0">
                <a:solidFill>
                  <a:srgbClr val="7F7F7F"/>
                </a:solidFill>
                <a:latin typeface="Cambria"/>
                <a:ea typeface="Cambria"/>
                <a:cs typeface="Cambria"/>
                <a:sym typeface="Cambria"/>
              </a:rPr>
              <a:t>Chromebook</a:t>
            </a:r>
            <a:r>
              <a:rPr lang="es-ES" sz="3600" b="0" i="0" u="none" strike="noStrike" cap="none" dirty="0" smtClean="0">
                <a:solidFill>
                  <a:srgbClr val="7F7F7F"/>
                </a:solidFill>
                <a:latin typeface="Cambria"/>
                <a:ea typeface="Cambria"/>
                <a:cs typeface="Cambria"/>
                <a:sym typeface="Cambria"/>
              </a:rPr>
              <a:t>  </a:t>
            </a: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ct val="25000"/>
              <a:buFont typeface="Cambria"/>
              <a:buNone/>
            </a:pPr>
            <a:r>
              <a:rPr lang="es-ES" sz="3000" b="0" i="0" u="none" strike="noStrike" cap="none" dirty="0" smtClean="0">
                <a:solidFill>
                  <a:srgbClr val="7F7F7F"/>
                </a:solidFill>
                <a:latin typeface="Cambria"/>
                <a:ea typeface="Cambria"/>
                <a:cs typeface="Cambria"/>
                <a:sym typeface="Cambria"/>
              </a:rPr>
              <a:t>Con s</a:t>
            </a:r>
            <a:r>
              <a:rPr lang="es-ES" sz="3000" dirty="0" smtClean="0">
                <a:solidFill>
                  <a:srgbClr val="7F7F7F"/>
                </a:solidFill>
                <a:latin typeface="Cambria"/>
                <a:ea typeface="Cambria"/>
                <a:cs typeface="Cambria"/>
                <a:sym typeface="Cambria"/>
              </a:rPr>
              <a:t>u</a:t>
            </a:r>
            <a:r>
              <a:rPr lang="es-ES" sz="3000" b="0" i="0" u="none" strike="noStrike" cap="none" dirty="0" smtClean="0">
                <a:solidFill>
                  <a:srgbClr val="7F7F7F"/>
                </a:solidFill>
                <a:latin typeface="Cambria"/>
                <a:ea typeface="Cambria"/>
                <a:cs typeface="Cambria"/>
                <a:sym typeface="Cambria"/>
              </a:rPr>
              <a:t> cuenta de Google</a:t>
            </a:r>
            <a:endParaRPr lang="es-ES" sz="3000" b="0" i="0" u="none" strike="noStrike" cap="none" dirty="0">
              <a:solidFill>
                <a:srgbClr val="7F7F7F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179" name="Shape 179"/>
          <p:cNvSpPr>
            <a:spLocks noGrp="1"/>
          </p:cNvSpPr>
          <p:nvPr>
            <p:ph type="sldNum" idx="12"/>
          </p:nvPr>
        </p:nvSpPr>
        <p:spPr>
          <a:xfrm>
            <a:off x="8531788" y="5953760"/>
            <a:ext cx="548700" cy="396300"/>
          </a:xfrm>
          <a:prstGeom prst="bracketPair">
            <a:avLst/>
          </a:prstGeom>
        </p:spPr>
        <p:txBody>
          <a:bodyPr lIns="0" tIns="0" rIns="0" bIns="0" anchor="ctr" anchorCtr="0">
            <a:noAutofit/>
          </a:bodyPr>
          <a:lstStyle/>
          <a:p>
            <a:pPr lvl="0">
              <a:spcBef>
                <a:spcPts val="0"/>
              </a:spcBef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en-US"/>
              <a:pPr lvl="0">
                <a:spcBef>
                  <a:spcPts val="0"/>
                </a:spcBef>
                <a:buClr>
                  <a:srgbClr val="000000"/>
                </a:buClr>
                <a:buSzPct val="25000"/>
                <a:buFont typeface="Arial"/>
                <a:buNone/>
              </a:pPr>
              <a:t>9</a:t>
            </a:fld>
            <a:endParaRPr lang="en-US"/>
          </a:p>
        </p:txBody>
      </p:sp>
      <p:pic>
        <p:nvPicPr>
          <p:cNvPr id="180" name="Shape 18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42550" y="2797862"/>
            <a:ext cx="7886700" cy="3876675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Shape 230"/>
          <p:cNvSpPr txBox="1"/>
          <p:nvPr/>
        </p:nvSpPr>
        <p:spPr>
          <a:xfrm>
            <a:off x="904458" y="2799641"/>
            <a:ext cx="3805194" cy="769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B050"/>
              </a:buClr>
              <a:buSzPct val="25000"/>
              <a:buFont typeface="Cambria"/>
              <a:buNone/>
            </a:pPr>
            <a:r>
              <a:rPr lang="es-ES" sz="2200" b="0" i="0" u="none" strike="noStrike" cap="none" dirty="0" smtClean="0">
                <a:solidFill>
                  <a:srgbClr val="00B050"/>
                </a:solidFill>
                <a:latin typeface="Cabin"/>
                <a:ea typeface="Cabin"/>
                <a:cs typeface="Cabin"/>
                <a:sym typeface="Cabin"/>
              </a:rPr>
              <a:t>Escriba su nombre de usuario </a:t>
            </a:r>
            <a:r>
              <a:rPr lang="es-ES" sz="2200" b="0" i="0" u="none" strike="noStrike" cap="none" dirty="0" err="1" smtClean="0">
                <a:solidFill>
                  <a:srgbClr val="00B050"/>
                </a:solidFill>
                <a:latin typeface="Cabin"/>
                <a:ea typeface="Cabin"/>
                <a:cs typeface="Cabin"/>
                <a:sym typeface="Cabin"/>
              </a:rPr>
              <a:t>Gmail</a:t>
            </a:r>
            <a:r>
              <a:rPr lang="es-ES" sz="2200" b="0" i="0" u="none" strike="noStrike" cap="none" dirty="0" smtClean="0">
                <a:solidFill>
                  <a:srgbClr val="00B050"/>
                </a:solidFill>
                <a:latin typeface="Cabin"/>
                <a:ea typeface="Cabin"/>
                <a:cs typeface="Cabin"/>
                <a:sym typeface="Cabin"/>
              </a:rPr>
              <a:t> y pulse en </a:t>
            </a:r>
            <a:r>
              <a:rPr lang="es-ES" sz="2200" b="0" i="0" u="none" strike="noStrike" cap="none" dirty="0" err="1" smtClean="0">
                <a:solidFill>
                  <a:srgbClr val="00B050"/>
                </a:solidFill>
                <a:latin typeface="Cabin"/>
                <a:ea typeface="Cabin"/>
                <a:cs typeface="Cabin"/>
                <a:sym typeface="Cabin"/>
              </a:rPr>
              <a:t>Next</a:t>
            </a:r>
            <a:endParaRPr lang="es-ES" sz="2200" b="0" i="0" u="none" strike="noStrike" cap="none" dirty="0">
              <a:solidFill>
                <a:srgbClr val="00B050"/>
              </a:solidFill>
              <a:latin typeface="Cabin"/>
              <a:ea typeface="Cabin"/>
              <a:cs typeface="Cabin"/>
              <a:sym typeface="Cabin"/>
            </a:endParaRPr>
          </a:p>
        </p:txBody>
      </p:sp>
      <p:sp>
        <p:nvSpPr>
          <p:cNvPr id="7" name="Shape 231"/>
          <p:cNvSpPr txBox="1"/>
          <p:nvPr/>
        </p:nvSpPr>
        <p:spPr>
          <a:xfrm>
            <a:off x="4723868" y="2788525"/>
            <a:ext cx="2781300" cy="769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B050"/>
              </a:buClr>
              <a:buSzPct val="25000"/>
              <a:buFont typeface="Cambria"/>
              <a:buNone/>
            </a:pPr>
            <a:r>
              <a:rPr lang="es-ES" sz="2200" b="0" i="0" u="none" strike="noStrike" cap="none" dirty="0" smtClean="0">
                <a:solidFill>
                  <a:srgbClr val="00B050"/>
                </a:solidFill>
                <a:latin typeface="Cabin"/>
                <a:ea typeface="Cabin"/>
                <a:cs typeface="Cabin"/>
                <a:sym typeface="Cabin"/>
              </a:rPr>
              <a:t>Escriba su contraseña y pulse en </a:t>
            </a:r>
            <a:r>
              <a:rPr lang="es-ES" sz="2200" b="0" i="0" u="none" strike="noStrike" cap="none" dirty="0" err="1" smtClean="0">
                <a:solidFill>
                  <a:srgbClr val="00B050"/>
                </a:solidFill>
                <a:latin typeface="Cabin"/>
                <a:ea typeface="Cabin"/>
                <a:cs typeface="Cabin"/>
                <a:sym typeface="Cabin"/>
              </a:rPr>
              <a:t>Next</a:t>
            </a:r>
            <a:endParaRPr lang="es-ES" sz="2200" b="0" i="0" u="none" strike="noStrike" cap="none" dirty="0">
              <a:solidFill>
                <a:srgbClr val="00B050"/>
              </a:solidFill>
              <a:latin typeface="Cabin"/>
              <a:ea typeface="Cabin"/>
              <a:cs typeface="Cabin"/>
              <a:sym typeface="Cabin"/>
            </a:endParaRPr>
          </a:p>
        </p:txBody>
      </p:sp>
      <p:sp>
        <p:nvSpPr>
          <p:cNvPr id="8" name="Shape 235"/>
          <p:cNvSpPr/>
          <p:nvPr/>
        </p:nvSpPr>
        <p:spPr>
          <a:xfrm>
            <a:off x="163999" y="4965041"/>
            <a:ext cx="1359900" cy="520500"/>
          </a:xfrm>
          <a:prstGeom prst="rect">
            <a:avLst/>
          </a:prstGeom>
          <a:solidFill>
            <a:srgbClr val="D9D9D9"/>
          </a:solidFill>
          <a:ln w="38100" cap="flat" cmpd="sng">
            <a:solidFill>
              <a:srgbClr val="CC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s-ES" sz="1200" dirty="0" smtClean="0"/>
              <a:t>Escriba sólo su </a:t>
            </a:r>
            <a:r>
              <a:rPr lang="es-ES" sz="1200" i="1" dirty="0" err="1" smtClean="0"/>
              <a:t>Gmail</a:t>
            </a:r>
            <a:r>
              <a:rPr lang="es-ES" sz="1200" i="1" dirty="0" smtClean="0"/>
              <a:t> </a:t>
            </a:r>
            <a:r>
              <a:rPr lang="es-ES" sz="1200" i="1" dirty="0" err="1" smtClean="0"/>
              <a:t>Username</a:t>
            </a:r>
            <a:endParaRPr lang="es-ES" sz="1200" i="1" dirty="0"/>
          </a:p>
        </p:txBody>
      </p:sp>
      <p:sp>
        <p:nvSpPr>
          <p:cNvPr id="9" name="Shape 238"/>
          <p:cNvSpPr/>
          <p:nvPr/>
        </p:nvSpPr>
        <p:spPr>
          <a:xfrm>
            <a:off x="6998099" y="4864358"/>
            <a:ext cx="1021500" cy="520500"/>
          </a:xfrm>
          <a:prstGeom prst="rect">
            <a:avLst/>
          </a:prstGeom>
          <a:solidFill>
            <a:srgbClr val="D9D9D9"/>
          </a:solidFill>
          <a:ln w="38100" cap="flat" cmpd="sng">
            <a:solidFill>
              <a:srgbClr val="CC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s-ES" sz="1200" dirty="0" smtClean="0"/>
              <a:t>Escriba su contraseña</a:t>
            </a:r>
            <a:endParaRPr lang="es-ES" sz="1200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Adjacency">
  <a:themeElements>
    <a:clrScheme name="Custom 9">
      <a:dk1>
        <a:srgbClr val="2F2B20"/>
      </a:dk1>
      <a:lt1>
        <a:srgbClr val="FFFFFF"/>
      </a:lt1>
      <a:dk2>
        <a:srgbClr val="675E47"/>
      </a:dk2>
      <a:lt2>
        <a:srgbClr val="DFDCB7"/>
      </a:lt2>
      <a:accent1>
        <a:srgbClr val="A9A57C"/>
      </a:accent1>
      <a:accent2>
        <a:srgbClr val="9CBEBD"/>
      </a:accent2>
      <a:accent3>
        <a:srgbClr val="D2CB6C"/>
      </a:accent3>
      <a:accent4>
        <a:srgbClr val="95A39D"/>
      </a:accent4>
      <a:accent5>
        <a:srgbClr val="C89F5D"/>
      </a:accent5>
      <a:accent6>
        <a:srgbClr val="B1A089"/>
      </a:accent6>
      <a:hlink>
        <a:srgbClr val="0000FF"/>
      </a:hlink>
      <a:folHlink>
        <a:srgbClr val="FFC00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233</TotalTime>
  <Words>433</Words>
  <Application>Microsoft Office PowerPoint</Application>
  <PresentationFormat>On-screen Show (4:3)</PresentationFormat>
  <Paragraphs>70</Paragraphs>
  <Slides>10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7" baseType="lpstr">
      <vt:lpstr>Arial</vt:lpstr>
      <vt:lpstr>Cambria</vt:lpstr>
      <vt:lpstr>Cabin</vt:lpstr>
      <vt:lpstr>Merriweather Sans</vt:lpstr>
      <vt:lpstr>Calibri</vt:lpstr>
      <vt:lpstr>Geo</vt:lpstr>
      <vt:lpstr>Adjacency</vt:lpstr>
      <vt:lpstr>Cómo crear una Cuenta en Google</vt:lpstr>
      <vt:lpstr>¡Inscribámonos!</vt:lpstr>
      <vt:lpstr>¡Inscribámonos!</vt:lpstr>
      <vt:lpstr>Esto es lo que verá</vt:lpstr>
      <vt:lpstr>Escriba sus datos</vt:lpstr>
      <vt:lpstr>Ya casi...</vt:lpstr>
      <vt:lpstr>Escriba aquí sus datos</vt:lpstr>
      <vt:lpstr>¡Ya está!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How to Create a  Google Account</dc:title>
  <dc:creator>Kling, Anne</dc:creator>
  <cp:lastModifiedBy>Fast, Juanita</cp:lastModifiedBy>
  <cp:revision>15</cp:revision>
  <dcterms:modified xsi:type="dcterms:W3CDTF">2016-03-16T21:13:36Z</dcterms:modified>
</cp:coreProperties>
</file>